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13"/>
  </p:notesMasterIdLst>
  <p:sldIdLst>
    <p:sldId id="256" r:id="rId2"/>
    <p:sldId id="257" r:id="rId3"/>
    <p:sldId id="258" r:id="rId4"/>
    <p:sldId id="260" r:id="rId5"/>
    <p:sldId id="259" r:id="rId6"/>
    <p:sldId id="278" r:id="rId7"/>
    <p:sldId id="279" r:id="rId8"/>
    <p:sldId id="283" r:id="rId9"/>
    <p:sldId id="284" r:id="rId10"/>
    <p:sldId id="282" r:id="rId11"/>
    <p:sldId id="265" r:id="rId12"/>
  </p:sldIdLst>
  <p:sldSz cx="9144000" cy="5143500" type="screen16x9"/>
  <p:notesSz cx="6858000" cy="9144000"/>
  <p:embeddedFontLst>
    <p:embeddedFont>
      <p:font typeface="Bookman Old Style" panose="02050604050505020204" pitchFamily="18" charset="0"/>
      <p:regular r:id="rId14"/>
      <p:bold r:id="rId15"/>
      <p:italic r:id="rId16"/>
      <p:boldItalic r:id="rId17"/>
    </p:embeddedFont>
    <p:embeddedFont>
      <p:font typeface="Calibri" panose="020F0502020204030204" pitchFamily="34" charset="0"/>
      <p:regular r:id="rId18"/>
      <p:bold r:id="rId19"/>
      <p:italic r:id="rId20"/>
      <p:boldItalic r:id="rId21"/>
    </p:embeddedFont>
    <p:embeddedFont>
      <p:font typeface="Helvetica Neue" panose="020B0604020202020204" charset="0"/>
      <p:regular r:id="rId22"/>
      <p:bold r:id="rId23"/>
      <p:italic r:id="rId24"/>
      <p:boldItalic r:id="rId25"/>
    </p:embeddedFont>
    <p:embeddedFont>
      <p:font typeface="Helvetica Neue Light" panose="020B0604020202020204" charset="0"/>
      <p:regular r:id="rId26"/>
      <p:bold r:id="rId27"/>
      <p:italic r:id="rId28"/>
      <p:boldItalic r:id="rId29"/>
    </p:embeddedFont>
    <p:embeddedFont>
      <p:font typeface="Libre Franklin" pitchFamily="2" charset="0"/>
      <p:regular r:id="rId30"/>
      <p:bold r:id="rId31"/>
      <p:italic r:id="rId32"/>
      <p:boldItalic r:id="rId33"/>
    </p:embeddedFont>
    <p:embeddedFont>
      <p:font typeface="Poppins" panose="00000500000000000000" pitchFamily="2" charset="0"/>
      <p:regular r:id="rId34"/>
      <p:bold r:id="rId35"/>
      <p:italic r:id="rId36"/>
      <p:boldItalic r:id="rId37"/>
    </p:embeddedFont>
    <p:embeddedFont>
      <p:font typeface="Poppins Medium" panose="00000600000000000000"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902">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LCHENKO KSENIIA" initials="IK" lastIdx="5" clrIdx="0">
    <p:extLst>
      <p:ext uri="{19B8F6BF-5375-455C-9EA6-DF929625EA0E}">
        <p15:presenceInfo xmlns:p15="http://schemas.microsoft.com/office/powerpoint/2012/main" userId="ILCHENKO KSENIIA" providerId="None"/>
      </p:ext>
    </p:extLst>
  </p:cmAuthor>
  <p:cmAuthor id="2" name="condominios@futurebuildingco.pt" initials="c" lastIdx="1" clrIdx="1">
    <p:extLst>
      <p:ext uri="{19B8F6BF-5375-455C-9EA6-DF929625EA0E}">
        <p15:presenceInfo xmlns:p15="http://schemas.microsoft.com/office/powerpoint/2012/main" userId="c493daaed92ec38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06"/>
    <p:restoredTop sz="80810"/>
  </p:normalViewPr>
  <p:slideViewPr>
    <p:cSldViewPr snapToGrid="0">
      <p:cViewPr varScale="1">
        <p:scale>
          <a:sx n="122" d="100"/>
          <a:sy n="122" d="100"/>
        </p:scale>
        <p:origin x="112" y="72"/>
      </p:cViewPr>
      <p:guideLst>
        <p:guide orient="horz" pos="1620"/>
        <p:guide pos="2880"/>
        <p:guide orient="horz" pos="902"/>
      </p:guideLst>
    </p:cSldViewPr>
  </p:slideViewPr>
  <p:outlineViewPr>
    <p:cViewPr>
      <p:scale>
        <a:sx n="100" d="100"/>
        <a:sy n="100" d="100"/>
      </p:scale>
      <p:origin x="0" y="0"/>
    </p:cViewPr>
    <p:sldLst>
      <p:sld r:id="rId1" collapse="1"/>
    </p:sldLst>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9" Type="http://schemas.openxmlformats.org/officeDocument/2006/relationships/font" Target="fonts/font26.fntdata"/><Relationship Id="rId21" Type="http://schemas.openxmlformats.org/officeDocument/2006/relationships/font" Target="fonts/font8.fntdata"/><Relationship Id="rId34" Type="http://schemas.openxmlformats.org/officeDocument/2006/relationships/font" Target="fonts/font21.fntdata"/><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3.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font" Target="fonts/font24.fntdata"/><Relationship Id="rId40" Type="http://schemas.openxmlformats.org/officeDocument/2006/relationships/font" Target="fonts/font27.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font" Target="fonts/font23.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font" Target="fonts/font18.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font" Target="fonts/font22.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38" Type="http://schemas.openxmlformats.org/officeDocument/2006/relationships/font" Target="fonts/font25.fntdata"/><Relationship Id="rId46" Type="http://schemas.openxmlformats.org/officeDocument/2006/relationships/tableStyles" Target="tableStyles.xml"/><Relationship Id="rId20" Type="http://schemas.openxmlformats.org/officeDocument/2006/relationships/font" Target="fonts/font7.fntdata"/><Relationship Id="rId41" Type="http://schemas.openxmlformats.org/officeDocument/2006/relationships/font" Target="fonts/font28.fntdata"/></Relationships>
</file>

<file path=ppt/_rels/viewProps.xml.rels><?xml version="1.0" encoding="UTF-8" standalone="yes"?>
<Relationships xmlns="http://schemas.openxmlformats.org/package/2006/relationships"><Relationship Id="rId1" Type="http://schemas.openxmlformats.org/officeDocument/2006/relationships/slide" Target="slides/slide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3T22:31:05.784"/>
    </inkml:context>
    <inkml:brush xml:id="br0">
      <inkml:brushProperty name="width" value="0.05" units="cm"/>
      <inkml:brushProperty name="height" value="0.05" units="cm"/>
    </inkml:brush>
  </inkml:definitions>
  <inkml:trace contextRef="#ctx0" brushRef="#br0">1020 13 24575,'-13'2'0,"1"0"0,0 1 0,0 1 0,0-1 0,0 2 0,0 0 0,1 0 0,-17 11 0,17-10 0,-80 48 0,-30 15 0,41-36 0,-138 37 0,6-3 0,197-61 0,3-2 0,0 1 0,0 0 0,-11 7 0,18-9 0,1 1 0,0-1 0,0 1 0,0-1 0,0 1 0,1 0 0,-1 1 0,1-1 0,0 0 0,-3 8 0,-2 5 0,1 0 0,1 1 0,0 0 0,1 0 0,2 0 0,-4 34 0,5 115 0,3-102 0,-1-29 0,-1-22 0,0 0 0,2 0 0,0-1 0,4 25 0,-4-36 0,-1 0 0,1 0 0,0 0 0,0 0 0,0-1 0,1 1 0,-1 0 0,0 0 0,1-1 0,-1 1 0,1-1 0,-1 1 0,1-1 0,0 0 0,0 0 0,-1 0 0,1 0 0,0 0 0,3 1 0,3 1 0,1 0 0,0-1 0,11 2 0,-6-2 0,157 37 0,37 6 0,-110-27 0,0-4 0,106 0 0,-149-14 0,119-5 0,-155 3 0,0-1 0,0-1 0,0 0 0,-1-2 0,0 0 0,0-1 0,18-10 0,147-95 0,-178 110 0,4-3 0,1-1 0,15-11 0,-23 15 0,1 0 0,-1-1 0,0 1 0,0 0 0,0-1 0,0 1 0,-1-1 0,1 1 0,-1-1 0,1 0 0,-1 0 0,0 1 0,0-1 0,1-5 0,3-23 0,4-18 0,-3-1 0,2-86 0,-9 133 0,1 0 0,0 0 0,-1 0 0,0 0 0,1 0 0,-1 0 0,0 0 0,-1 0 0,1 0 0,0 1 0,-1-1 0,0 0 0,1 1 0,-1-1 0,0 1 0,0 0 0,-1 0 0,-3-4 0,-3 0 0,0 0 0,0 1 0,-1 0 0,-11-3 0,-12-8 0,-105-47 0,91 40 0,1-1 0,1-2 0,-54-41 0,78 53 0,-14-14 0,1-1 0,-43-46 0,-16-15 0,76 75 0,-1 0 0,-1 2 0,-33-18 0,26 20-1365,14 8-5461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3T22:31:08.062"/>
    </inkml:context>
    <inkml:brush xml:id="br0">
      <inkml:brushProperty name="width" value="0.05" units="cm"/>
      <inkml:brushProperty name="height" value="0.05" units="cm"/>
    </inkml:brush>
  </inkml:definitions>
  <inkml:trace contextRef="#ctx0" brushRef="#br0">860 15 24575,'-62'-7'0,"0"1"0,1 4 0,-71 6 0,107 0 0,1 0 0,1 2 0,-1 1 0,-42 18 0,-84 52 0,124-63 0,23-12 0,-11 5 0,0 0 0,1 1 0,0 1 0,0 0 0,1 0 0,0 1 0,1 1 0,-16 19 0,18-20 0,2 0 0,-1 1 0,1 0 0,1 1 0,0 0 0,1 0 0,0 0 0,1 0 0,0 1 0,1 0 0,0-1 0,1 1 0,0 0 0,1 17 0,1-17 0,1-1 0,1 0 0,0 0 0,0 0 0,1-1 0,1 1 0,0-1 0,1 1 0,0-1 0,10 16 0,-1-7 0,0 0 0,2-2 0,0 0 0,25 21 0,-4-3 0,2-2 0,1-2 0,79 47 0,112 40 0,-25-15 0,-186-94 0,1-2 0,1 0 0,-1-1 0,1-2 0,0 0 0,0-1 0,1-1 0,-1-1 0,1-1 0,-1-1 0,1-1 0,39-7 0,-8-3 0,-1-2 0,0-2 0,-1-3 0,55-27 0,-102 44 0,-1-1 0,0-1 0,0 1 0,0-1 0,0 1 0,0-1 0,0 0 0,-1-1 0,1 1 0,-1 0 0,0-1 0,4-6 0,-5 5 0,1 0 0,-1 0 0,0-1 0,-1 1 0,1-1 0,-1 1 0,0-1 0,-1 1 0,1-1 0,-1-8 0,0-52 0,2 17 0,-3-1 0,-2 1 0,-15-83 0,2 57 0,7 32 0,-1-1 0,-32-81 0,35 113 0,-1 1 0,1-1 0,-2 2 0,0-1 0,0 1 0,0 1 0,-1-1 0,-15-9 0,22 16 0,-13-8 0,1 1 0,-27-14 0,8 6 0,28 15 0,0 0 0,0 1 0,-1 0 0,0 0 0,1 1 0,-1-1 0,0 1 0,0 1 0,-10 0 0,7 0 0,0-1 0,0 0 0,-15-4 0,-11-3-73,1 2 1,-1 2-1,0 1 0,-69 3 0,59 1-928,30-1-5825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3T22:31:10.822"/>
    </inkml:context>
    <inkml:brush xml:id="br0">
      <inkml:brushProperty name="width" value="0.05" units="cm"/>
      <inkml:brushProperty name="height" value="0.05" units="cm"/>
    </inkml:brush>
  </inkml:definitions>
  <inkml:trace contextRef="#ctx0" brushRef="#br0">656 87 24575,'-1'-2'0,"1"1"0,0-1 0,-1 1 0,1 0 0,-1-1 0,0 1 0,1-1 0,-1 1 0,0 0 0,0 0 0,0 0 0,0-1 0,0 1 0,0 0 0,0 0 0,0 0 0,-1 0 0,1 1 0,0-1 0,0 0 0,-3-1 0,-30-11 0,-2 3 0,0 2 0,-1 2 0,1 1 0,-49 0 0,-10-1 0,-77-1 0,162 7 0,0 0 0,1 1 0,-1 0 0,0 0 0,-15 6 0,23-7 0,0 1 0,1-1 0,-1 1 0,1 0 0,-1 0 0,1-1 0,0 1 0,-1 0 0,1 0 0,0 1 0,0-1 0,0 0 0,-1 0 0,1 1 0,0-1 0,1 0 0,-1 1 0,0-1 0,0 1 0,1-1 0,-1 1 0,1-1 0,-1 1 0,1 0 0,-1-1 0,1 1 0,0-1 0,0 1 0,0 0 0,0-1 0,0 1 0,0 0 0,1-1 0,-1 1 0,0 0 0,1-1 0,-1 1 0,1-1 0,0 1 0,0-1 0,1 3 0,61 117 0,67 144 0,-74-137 0,-52-121 0,0 1 0,1-1 0,0 0 0,0-1 0,12 12 0,11 15 0,-23-27 0,0 0 0,0 0 0,1-1 0,-1 0 0,8 5 0,-7-5 0,0-1 0,-1 1 0,0 0 0,1 1 0,6 9 0,-10-13 0,0 0 0,0 0 0,0 0 0,0 0 0,0 0 0,1 0 0,-1 0 0,1-1 0,-1 1 0,1-1 0,0 0 0,0 0 0,-1 0 0,1 0 0,0 0 0,0-1 0,0 1 0,4-1 0,9 1 0,0-1 0,22-2 0,-6 0 0,-15 2 0,0-1 0,0-1 0,0 0 0,-1-2 0,1 0 0,0 0 0,-1-2 0,19-8 0,56-24 0,32-14 0,-102 41 0,0-1 0,-1 0 0,32-27 0,-29 20 0,31-27 0,-51 43 0,1 0 0,-1-1 0,0 0 0,-1 1 0,1-1 0,-1 0 0,1 0 0,-1 0 0,0-1 0,-1 1 0,3-8 0,-4 10 0,0 1 0,0-1 0,0 1 0,0 0 0,-1-1 0,1 1 0,0 0 0,-1-1 0,1 1 0,-1 0 0,1 0 0,-1-1 0,0 1 0,0 0 0,1 0 0,-1 0 0,0 0 0,0 0 0,0 0 0,-2-2 0,-28-18 0,13 9 0,-3-4 0,-1-1 0,-37-35 0,33 26 0,-2 0 0,-1 1 0,-58-36 0,45 40 0,32 17 0,0-1 0,0-1 0,-16-10 0,21 12-85,1 1 0,-1 0-1,1 0 1,-1 1 0,0-1-1,0 1 1,-1 0 0,1 1-1,0-1 1,-1 1 0,1 0-1,-1 0 1,1 1 0,-1-1-1,-8 2 1,2-1-6741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5b994a556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5b994a556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319b335e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319b335e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1911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1359ccd8d9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1359ccd8d9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741728c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741728c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1359ccd8d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1359ccd8d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362ca82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1362ca82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1359ccd8d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1359ccd8d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pt-PT"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1359ccd8d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1359ccd8d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pt-PT" dirty="0"/>
          </a:p>
        </p:txBody>
      </p:sp>
    </p:spTree>
    <p:extLst>
      <p:ext uri="{BB962C8B-B14F-4D97-AF65-F5344CB8AC3E}">
        <p14:creationId xmlns:p14="http://schemas.microsoft.com/office/powerpoint/2010/main" val="732380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1359ccd8d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1359ccd8d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pt-PT" dirty="0"/>
          </a:p>
        </p:txBody>
      </p:sp>
    </p:spTree>
    <p:extLst>
      <p:ext uri="{BB962C8B-B14F-4D97-AF65-F5344CB8AC3E}">
        <p14:creationId xmlns:p14="http://schemas.microsoft.com/office/powerpoint/2010/main" val="721458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1359ccd8d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1359ccd8d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pt-PT" dirty="0"/>
          </a:p>
        </p:txBody>
      </p:sp>
    </p:spTree>
    <p:extLst>
      <p:ext uri="{BB962C8B-B14F-4D97-AF65-F5344CB8AC3E}">
        <p14:creationId xmlns:p14="http://schemas.microsoft.com/office/powerpoint/2010/main" val="2724185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1359ccd8d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1359ccd8d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pt-PT" dirty="0"/>
          </a:p>
        </p:txBody>
      </p:sp>
    </p:spTree>
    <p:extLst>
      <p:ext uri="{BB962C8B-B14F-4D97-AF65-F5344CB8AC3E}">
        <p14:creationId xmlns:p14="http://schemas.microsoft.com/office/powerpoint/2010/main" val="1498296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re et sous-titre">
  <p:cSld name="TITLE_1">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66750" y="862013"/>
            <a:ext cx="7810500" cy="1743000"/>
          </a:xfrm>
          <a:prstGeom prst="rect">
            <a:avLst/>
          </a:prstGeom>
          <a:noFill/>
          <a:ln>
            <a:noFill/>
          </a:ln>
        </p:spPr>
        <p:txBody>
          <a:bodyPr spcFirstLastPara="1" wrap="square" lIns="19050" tIns="19050" rIns="19050" bIns="19050" anchor="b" anchorCtr="0">
            <a:noAutofit/>
          </a:bodyPr>
          <a:lstStyle>
            <a:lvl1pPr marR="0" lvl="0"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52" name="Google Shape;52;p13"/>
          <p:cNvSpPr txBox="1">
            <a:spLocks noGrp="1"/>
          </p:cNvSpPr>
          <p:nvPr>
            <p:ph type="body" idx="1"/>
          </p:nvPr>
        </p:nvSpPr>
        <p:spPr>
          <a:xfrm>
            <a:off x="666750" y="2652713"/>
            <a:ext cx="7810500" cy="595200"/>
          </a:xfrm>
          <a:prstGeom prst="rect">
            <a:avLst/>
          </a:prstGeom>
          <a:noFill/>
          <a:ln>
            <a:noFill/>
          </a:ln>
        </p:spPr>
        <p:txBody>
          <a:bodyPr spcFirstLastPara="1" wrap="square" lIns="19050" tIns="19050" rIns="19050" bIns="19050" anchor="t" anchorCtr="0">
            <a:noAutofit/>
          </a:bodyPr>
          <a:lstStyle>
            <a:lvl1pPr marL="457200" marR="0" lvl="0"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5pPr>
            <a:lvl6pPr marL="2743200" marR="0" lvl="5"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6pPr>
            <a:lvl7pPr marL="3200400" marR="0" lvl="6"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7pPr>
            <a:lvl8pPr marL="3657600" marR="0" lvl="7"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8pPr>
            <a:lvl9pPr marL="4114800" marR="0" lvl="8"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9pPr>
          </a:lstStyle>
          <a:p>
            <a:endParaRPr/>
          </a:p>
        </p:txBody>
      </p:sp>
      <p:sp>
        <p:nvSpPr>
          <p:cNvPr id="53" name="Google Shape;53;p13"/>
          <p:cNvSpPr txBox="1">
            <a:spLocks noGrp="1"/>
          </p:cNvSpPr>
          <p:nvPr>
            <p:ph type="sldNum" idx="12"/>
          </p:nvPr>
        </p:nvSpPr>
        <p:spPr>
          <a:xfrm>
            <a:off x="4484637" y="4905375"/>
            <a:ext cx="170100" cy="1728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54"/>
        <p:cNvGrpSpPr/>
        <p:nvPr/>
      </p:nvGrpSpPr>
      <p:grpSpPr>
        <a:xfrm>
          <a:off x="0" y="0"/>
          <a:ext cx="0" cy="0"/>
          <a:chOff x="0" y="0"/>
          <a:chExt cx="0" cy="0"/>
        </a:xfrm>
      </p:grpSpPr>
      <p:sp>
        <p:nvSpPr>
          <p:cNvPr id="55" name="Google Shape;55;p14"/>
          <p:cNvSpPr/>
          <p:nvPr/>
        </p:nvSpPr>
        <p:spPr>
          <a:xfrm>
            <a:off x="12" y="0"/>
            <a:ext cx="3490500" cy="5143500"/>
          </a:xfrm>
          <a:prstGeom prst="rect">
            <a:avLst/>
          </a:prstGeom>
          <a:solidFill>
            <a:srgbClr val="262626"/>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6" name="Google Shape;56;p14"/>
          <p:cNvSpPr txBox="1">
            <a:spLocks noGrp="1"/>
          </p:cNvSpPr>
          <p:nvPr>
            <p:ph type="title"/>
          </p:nvPr>
        </p:nvSpPr>
        <p:spPr>
          <a:xfrm>
            <a:off x="482600" y="589787"/>
            <a:ext cx="2638200" cy="15705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rgbClr val="FFFFFF"/>
              </a:buClr>
              <a:buSzPts val="2700"/>
              <a:buFont typeface="Bookman Old Style"/>
              <a:buNone/>
              <a:defRPr sz="2700" b="0">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7" name="Google Shape;57;p14"/>
          <p:cNvSpPr txBox="1">
            <a:spLocks noGrp="1"/>
          </p:cNvSpPr>
          <p:nvPr>
            <p:ph type="body" idx="1"/>
          </p:nvPr>
        </p:nvSpPr>
        <p:spPr>
          <a:xfrm>
            <a:off x="4094238" y="609599"/>
            <a:ext cx="4446300" cy="3971100"/>
          </a:xfrm>
          <a:prstGeom prst="rect">
            <a:avLst/>
          </a:prstGeom>
          <a:noFill/>
          <a:ln>
            <a:noFill/>
          </a:ln>
        </p:spPr>
        <p:txBody>
          <a:bodyPr spcFirstLastPara="1" wrap="square" lIns="0" tIns="34275" rIns="0" bIns="34275" anchor="t" anchorCtr="0">
            <a:normAutofit/>
          </a:bodyPr>
          <a:lstStyle>
            <a:lvl1pPr marL="457200" lvl="0" indent="-317500" algn="l" rtl="0">
              <a:lnSpc>
                <a:spcPct val="110000"/>
              </a:lnSpc>
              <a:spcBef>
                <a:spcPts val="900"/>
              </a:spcBef>
              <a:spcAft>
                <a:spcPts val="0"/>
              </a:spcAft>
              <a:buSzPts val="1400"/>
              <a:buChar char="●"/>
              <a:defRPr/>
            </a:lvl1pPr>
            <a:lvl2pPr marL="914400" lvl="1" indent="-317500" algn="l" rtl="0">
              <a:lnSpc>
                <a:spcPct val="100000"/>
              </a:lnSpc>
              <a:spcBef>
                <a:spcPts val="200"/>
              </a:spcBef>
              <a:spcAft>
                <a:spcPts val="0"/>
              </a:spcAft>
              <a:buClr>
                <a:srgbClr val="3F3F3F"/>
              </a:buClr>
              <a:buSzPts val="1400"/>
              <a:buChar char="○"/>
              <a:defRPr/>
            </a:lvl2pPr>
            <a:lvl3pPr marL="1371600" lvl="2" indent="-317500" algn="l" rtl="0">
              <a:lnSpc>
                <a:spcPct val="100000"/>
              </a:lnSpc>
              <a:spcBef>
                <a:spcPts val="300"/>
              </a:spcBef>
              <a:spcAft>
                <a:spcPts val="0"/>
              </a:spcAft>
              <a:buClr>
                <a:srgbClr val="3F3F3F"/>
              </a:buClr>
              <a:buSzPts val="1400"/>
              <a:buChar char="■"/>
              <a:defRPr/>
            </a:lvl3pPr>
            <a:lvl4pPr marL="1828800" lvl="3" indent="-317500" algn="l" rtl="0">
              <a:lnSpc>
                <a:spcPct val="100000"/>
              </a:lnSpc>
              <a:spcBef>
                <a:spcPts val="300"/>
              </a:spcBef>
              <a:spcAft>
                <a:spcPts val="0"/>
              </a:spcAft>
              <a:buClr>
                <a:srgbClr val="3F3F3F"/>
              </a:buClr>
              <a:buSzPts val="1400"/>
              <a:buChar char="●"/>
              <a:defRPr/>
            </a:lvl4pPr>
            <a:lvl5pPr marL="2286000" lvl="4" indent="-317500" algn="l" rtl="0">
              <a:lnSpc>
                <a:spcPct val="100000"/>
              </a:lnSpc>
              <a:spcBef>
                <a:spcPts val="300"/>
              </a:spcBef>
              <a:spcAft>
                <a:spcPts val="0"/>
              </a:spcAft>
              <a:buClr>
                <a:srgbClr val="3F3F3F"/>
              </a:buClr>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58" name="Google Shape;58;p14"/>
          <p:cNvSpPr txBox="1">
            <a:spLocks noGrp="1"/>
          </p:cNvSpPr>
          <p:nvPr>
            <p:ph type="body" idx="2"/>
          </p:nvPr>
        </p:nvSpPr>
        <p:spPr>
          <a:xfrm>
            <a:off x="482599" y="2282288"/>
            <a:ext cx="2638200" cy="2298300"/>
          </a:xfrm>
          <a:prstGeom prst="rect">
            <a:avLst/>
          </a:prstGeom>
          <a:noFill/>
          <a:ln>
            <a:noFill/>
          </a:ln>
        </p:spPr>
        <p:txBody>
          <a:bodyPr spcFirstLastPara="1" wrap="square" lIns="68575" tIns="34275" rIns="68575" bIns="34275" anchor="t" anchorCtr="0">
            <a:normAutofit/>
          </a:bodyPr>
          <a:lstStyle>
            <a:lvl1pPr marL="457200" lvl="0" indent="-228600" algn="l" rtl="0">
              <a:lnSpc>
                <a:spcPct val="110000"/>
              </a:lnSpc>
              <a:spcBef>
                <a:spcPts val="900"/>
              </a:spcBef>
              <a:spcAft>
                <a:spcPts val="0"/>
              </a:spcAft>
              <a:buSzPts val="1400"/>
              <a:buNone/>
              <a:defRPr sz="1400">
                <a:solidFill>
                  <a:srgbClr val="FFFFFF"/>
                </a:solidFill>
              </a:defRPr>
            </a:lvl1pPr>
            <a:lvl2pPr marL="914400" lvl="1" indent="-228600" algn="l" rtl="0">
              <a:lnSpc>
                <a:spcPct val="100000"/>
              </a:lnSpc>
              <a:spcBef>
                <a:spcPts val="200"/>
              </a:spcBef>
              <a:spcAft>
                <a:spcPts val="0"/>
              </a:spcAft>
              <a:buClr>
                <a:srgbClr val="3F3F3F"/>
              </a:buClr>
              <a:buSzPts val="900"/>
              <a:buNone/>
              <a:defRPr sz="900"/>
            </a:lvl2pPr>
            <a:lvl3pPr marL="1371600" lvl="2" indent="-228600" algn="l" rtl="0">
              <a:lnSpc>
                <a:spcPct val="100000"/>
              </a:lnSpc>
              <a:spcBef>
                <a:spcPts val="300"/>
              </a:spcBef>
              <a:spcAft>
                <a:spcPts val="0"/>
              </a:spcAft>
              <a:buClr>
                <a:srgbClr val="3F3F3F"/>
              </a:buClr>
              <a:buSzPts val="800"/>
              <a:buNone/>
              <a:defRPr sz="800"/>
            </a:lvl3pPr>
            <a:lvl4pPr marL="1828800" lvl="3" indent="-228600" algn="l" rtl="0">
              <a:lnSpc>
                <a:spcPct val="100000"/>
              </a:lnSpc>
              <a:spcBef>
                <a:spcPts val="300"/>
              </a:spcBef>
              <a:spcAft>
                <a:spcPts val="0"/>
              </a:spcAft>
              <a:buClr>
                <a:srgbClr val="3F3F3F"/>
              </a:buClr>
              <a:buSzPts val="700"/>
              <a:buNone/>
              <a:defRPr sz="700"/>
            </a:lvl4pPr>
            <a:lvl5pPr marL="2286000" lvl="4" indent="-228600" algn="l" rtl="0">
              <a:lnSpc>
                <a:spcPct val="100000"/>
              </a:lnSpc>
              <a:spcBef>
                <a:spcPts val="300"/>
              </a:spcBef>
              <a:spcAft>
                <a:spcPts val="0"/>
              </a:spcAft>
              <a:buClr>
                <a:srgbClr val="3F3F3F"/>
              </a:buClr>
              <a:buSzPts val="700"/>
              <a:buNone/>
              <a:defRPr sz="700"/>
            </a:lvl5pPr>
            <a:lvl6pPr marL="2743200" lvl="5" indent="-228600" algn="l" rtl="0">
              <a:lnSpc>
                <a:spcPct val="90000"/>
              </a:lnSpc>
              <a:spcBef>
                <a:spcPts val="300"/>
              </a:spcBef>
              <a:spcAft>
                <a:spcPts val="0"/>
              </a:spcAft>
              <a:buSzPts val="700"/>
              <a:buNone/>
              <a:defRPr sz="700"/>
            </a:lvl6pPr>
            <a:lvl7pPr marL="3200400" lvl="6" indent="-228600" algn="l" rtl="0">
              <a:lnSpc>
                <a:spcPct val="90000"/>
              </a:lnSpc>
              <a:spcBef>
                <a:spcPts val="300"/>
              </a:spcBef>
              <a:spcAft>
                <a:spcPts val="0"/>
              </a:spcAft>
              <a:buSzPts val="700"/>
              <a:buNone/>
              <a:defRPr sz="700"/>
            </a:lvl7pPr>
            <a:lvl8pPr marL="3657600" lvl="7" indent="-228600" algn="l" rtl="0">
              <a:lnSpc>
                <a:spcPct val="90000"/>
              </a:lnSpc>
              <a:spcBef>
                <a:spcPts val="300"/>
              </a:spcBef>
              <a:spcAft>
                <a:spcPts val="0"/>
              </a:spcAft>
              <a:buSzPts val="700"/>
              <a:buNone/>
              <a:defRPr sz="700"/>
            </a:lvl8pPr>
            <a:lvl9pPr marL="4114800" lvl="8" indent="-228600" algn="l" rtl="0">
              <a:lnSpc>
                <a:spcPct val="90000"/>
              </a:lnSpc>
              <a:spcBef>
                <a:spcPts val="300"/>
              </a:spcBef>
              <a:spcAft>
                <a:spcPts val="300"/>
              </a:spcAft>
              <a:buSzPts val="700"/>
              <a:buNone/>
              <a:defRPr sz="700"/>
            </a:lvl9pPr>
          </a:lstStyle>
          <a:p>
            <a:endParaRPr/>
          </a:p>
        </p:txBody>
      </p:sp>
      <p:sp>
        <p:nvSpPr>
          <p:cNvPr id="59" name="Google Shape;59;p14"/>
          <p:cNvSpPr txBox="1">
            <a:spLocks noGrp="1"/>
          </p:cNvSpPr>
          <p:nvPr>
            <p:ph type="dt" idx="10"/>
          </p:nvPr>
        </p:nvSpPr>
        <p:spPr>
          <a:xfrm>
            <a:off x="482598" y="4834890"/>
            <a:ext cx="26382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0" name="Google Shape;60;p14"/>
          <p:cNvSpPr txBox="1">
            <a:spLocks noGrp="1"/>
          </p:cNvSpPr>
          <p:nvPr>
            <p:ph type="ftr" idx="11"/>
          </p:nvPr>
        </p:nvSpPr>
        <p:spPr>
          <a:xfrm>
            <a:off x="4094237" y="4834890"/>
            <a:ext cx="40005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solidFill>
                  <a:schemeClr val="dk2"/>
                </a:solidFill>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1" name="Google Shape;61;p14"/>
          <p:cNvSpPr txBox="1">
            <a:spLocks noGrp="1"/>
          </p:cNvSpPr>
          <p:nvPr>
            <p:ph type="sldNum" idx="12"/>
          </p:nvPr>
        </p:nvSpPr>
        <p:spPr>
          <a:xfrm>
            <a:off x="8245187" y="4835128"/>
            <a:ext cx="585000" cy="2739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sz="600" b="0" i="0" u="none" strike="noStrike" cap="none">
                <a:solidFill>
                  <a:schemeClr val="dk2"/>
                </a:solidFill>
                <a:latin typeface="Libre Franklin"/>
                <a:ea typeface="Libre Franklin"/>
                <a:cs typeface="Libre Franklin"/>
                <a:sym typeface="Libre Franklin"/>
              </a:defRPr>
            </a:lvl1pPr>
            <a:lvl2pPr marL="0" lvl="1" indent="0" algn="l" rtl="0">
              <a:spcBef>
                <a:spcPts val="0"/>
              </a:spcBef>
              <a:buNone/>
              <a:defRPr sz="600" b="0" i="0" u="none" strike="noStrike" cap="none">
                <a:solidFill>
                  <a:schemeClr val="dk2"/>
                </a:solidFill>
                <a:latin typeface="Libre Franklin"/>
                <a:ea typeface="Libre Franklin"/>
                <a:cs typeface="Libre Franklin"/>
                <a:sym typeface="Libre Franklin"/>
              </a:defRPr>
            </a:lvl2pPr>
            <a:lvl3pPr marL="0" lvl="2" indent="0" algn="l" rtl="0">
              <a:spcBef>
                <a:spcPts val="0"/>
              </a:spcBef>
              <a:buNone/>
              <a:defRPr sz="600" b="0" i="0" u="none" strike="noStrike" cap="none">
                <a:solidFill>
                  <a:schemeClr val="dk2"/>
                </a:solidFill>
                <a:latin typeface="Libre Franklin"/>
                <a:ea typeface="Libre Franklin"/>
                <a:cs typeface="Libre Franklin"/>
                <a:sym typeface="Libre Franklin"/>
              </a:defRPr>
            </a:lvl3pPr>
            <a:lvl4pPr marL="0" lvl="3" indent="0" algn="l" rtl="0">
              <a:spcBef>
                <a:spcPts val="0"/>
              </a:spcBef>
              <a:buNone/>
              <a:defRPr sz="600" b="0" i="0" u="none" strike="noStrike" cap="none">
                <a:solidFill>
                  <a:schemeClr val="dk2"/>
                </a:solidFill>
                <a:latin typeface="Libre Franklin"/>
                <a:ea typeface="Libre Franklin"/>
                <a:cs typeface="Libre Franklin"/>
                <a:sym typeface="Libre Franklin"/>
              </a:defRPr>
            </a:lvl4pPr>
            <a:lvl5pPr marL="0" lvl="4" indent="0" algn="l" rtl="0">
              <a:spcBef>
                <a:spcPts val="0"/>
              </a:spcBef>
              <a:buNone/>
              <a:defRPr sz="600" b="0" i="0" u="none" strike="noStrike" cap="none">
                <a:solidFill>
                  <a:schemeClr val="dk2"/>
                </a:solidFill>
                <a:latin typeface="Libre Franklin"/>
                <a:ea typeface="Libre Franklin"/>
                <a:cs typeface="Libre Franklin"/>
                <a:sym typeface="Libre Franklin"/>
              </a:defRPr>
            </a:lvl5pPr>
            <a:lvl6pPr marL="0" lvl="5" indent="0" algn="l" rtl="0">
              <a:spcBef>
                <a:spcPts val="0"/>
              </a:spcBef>
              <a:buNone/>
              <a:defRPr sz="600" b="0" i="0" u="none" strike="noStrike" cap="none">
                <a:solidFill>
                  <a:schemeClr val="dk2"/>
                </a:solidFill>
                <a:latin typeface="Libre Franklin"/>
                <a:ea typeface="Libre Franklin"/>
                <a:cs typeface="Libre Franklin"/>
                <a:sym typeface="Libre Franklin"/>
              </a:defRPr>
            </a:lvl6pPr>
            <a:lvl7pPr marL="0" lvl="6" indent="0" algn="l" rtl="0">
              <a:spcBef>
                <a:spcPts val="0"/>
              </a:spcBef>
              <a:buNone/>
              <a:defRPr sz="600" b="0" i="0" u="none" strike="noStrike" cap="none">
                <a:solidFill>
                  <a:schemeClr val="dk2"/>
                </a:solidFill>
                <a:latin typeface="Libre Franklin"/>
                <a:ea typeface="Libre Franklin"/>
                <a:cs typeface="Libre Franklin"/>
                <a:sym typeface="Libre Franklin"/>
              </a:defRPr>
            </a:lvl7pPr>
            <a:lvl8pPr marL="0" lvl="7" indent="0" algn="l" rtl="0">
              <a:spcBef>
                <a:spcPts val="0"/>
              </a:spcBef>
              <a:buNone/>
              <a:defRPr sz="600" b="0" i="0" u="none" strike="noStrike" cap="none">
                <a:solidFill>
                  <a:schemeClr val="dk2"/>
                </a:solidFill>
                <a:latin typeface="Libre Franklin"/>
                <a:ea typeface="Libre Franklin"/>
                <a:cs typeface="Libre Franklin"/>
                <a:sym typeface="Libre Franklin"/>
              </a:defRPr>
            </a:lvl8pPr>
            <a:lvl9pPr marL="0" lvl="8" indent="0" algn="l" rtl="0">
              <a:spcBef>
                <a:spcPts val="0"/>
              </a:spcBef>
              <a:buNone/>
              <a:defRPr sz="600" b="0" i="0" u="none" strike="noStrike" cap="none">
                <a:solidFill>
                  <a:schemeClr val="dk2"/>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rgbClr val="3F3F3F"/>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4" name="Google Shape;64;p15"/>
          <p:cNvSpPr txBox="1">
            <a:spLocks noGrp="1"/>
          </p:cNvSpPr>
          <p:nvPr>
            <p:ph type="body" idx="1"/>
          </p:nvPr>
        </p:nvSpPr>
        <p:spPr>
          <a:xfrm>
            <a:off x="822960" y="1590675"/>
            <a:ext cx="3480000" cy="2811300"/>
          </a:xfrm>
          <a:prstGeom prst="rect">
            <a:avLst/>
          </a:prstGeom>
          <a:noFill/>
          <a:ln>
            <a:noFill/>
          </a:ln>
        </p:spPr>
        <p:txBody>
          <a:bodyPr spcFirstLastPara="1" wrap="square" lIns="0" tIns="34275" rIns="0" bIns="34275" anchor="t" anchorCtr="0">
            <a:normAutofit/>
          </a:bodyPr>
          <a:lstStyle>
            <a:lvl1pPr marL="457200" lvl="0" indent="-317500" algn="l" rtl="0">
              <a:lnSpc>
                <a:spcPct val="110000"/>
              </a:lnSpc>
              <a:spcBef>
                <a:spcPts val="900"/>
              </a:spcBef>
              <a:spcAft>
                <a:spcPts val="0"/>
              </a:spcAft>
              <a:buSzPts val="1400"/>
              <a:buChar char="●"/>
              <a:defRPr/>
            </a:lvl1pPr>
            <a:lvl2pPr marL="914400" lvl="1" indent="-317500" algn="l" rtl="0">
              <a:lnSpc>
                <a:spcPct val="100000"/>
              </a:lnSpc>
              <a:spcBef>
                <a:spcPts val="200"/>
              </a:spcBef>
              <a:spcAft>
                <a:spcPts val="0"/>
              </a:spcAft>
              <a:buClr>
                <a:srgbClr val="3F3F3F"/>
              </a:buClr>
              <a:buSzPts val="1400"/>
              <a:buChar char="○"/>
              <a:defRPr/>
            </a:lvl2pPr>
            <a:lvl3pPr marL="1371600" lvl="2" indent="-317500" algn="l" rtl="0">
              <a:lnSpc>
                <a:spcPct val="100000"/>
              </a:lnSpc>
              <a:spcBef>
                <a:spcPts val="300"/>
              </a:spcBef>
              <a:spcAft>
                <a:spcPts val="0"/>
              </a:spcAft>
              <a:buClr>
                <a:srgbClr val="3F3F3F"/>
              </a:buClr>
              <a:buSzPts val="1400"/>
              <a:buChar char="■"/>
              <a:defRPr/>
            </a:lvl3pPr>
            <a:lvl4pPr marL="1828800" lvl="3" indent="-317500" algn="l" rtl="0">
              <a:lnSpc>
                <a:spcPct val="100000"/>
              </a:lnSpc>
              <a:spcBef>
                <a:spcPts val="300"/>
              </a:spcBef>
              <a:spcAft>
                <a:spcPts val="0"/>
              </a:spcAft>
              <a:buClr>
                <a:srgbClr val="3F3F3F"/>
              </a:buClr>
              <a:buSzPts val="1400"/>
              <a:buChar char="●"/>
              <a:defRPr/>
            </a:lvl4pPr>
            <a:lvl5pPr marL="2286000" lvl="4" indent="-317500" algn="l" rtl="0">
              <a:lnSpc>
                <a:spcPct val="100000"/>
              </a:lnSpc>
              <a:spcBef>
                <a:spcPts val="300"/>
              </a:spcBef>
              <a:spcAft>
                <a:spcPts val="0"/>
              </a:spcAft>
              <a:buClr>
                <a:srgbClr val="3F3F3F"/>
              </a:buClr>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65" name="Google Shape;65;p15"/>
          <p:cNvSpPr txBox="1">
            <a:spLocks noGrp="1"/>
          </p:cNvSpPr>
          <p:nvPr>
            <p:ph type="body" idx="2"/>
          </p:nvPr>
        </p:nvSpPr>
        <p:spPr>
          <a:xfrm>
            <a:off x="4886958" y="1590675"/>
            <a:ext cx="3480000" cy="2811300"/>
          </a:xfrm>
          <a:prstGeom prst="rect">
            <a:avLst/>
          </a:prstGeom>
          <a:noFill/>
          <a:ln>
            <a:noFill/>
          </a:ln>
        </p:spPr>
        <p:txBody>
          <a:bodyPr spcFirstLastPara="1" wrap="square" lIns="0" tIns="34275" rIns="0" bIns="34275" anchor="t" anchorCtr="0">
            <a:normAutofit/>
          </a:bodyPr>
          <a:lstStyle>
            <a:lvl1pPr marL="457200" lvl="0" indent="-317500" algn="l" rtl="0">
              <a:lnSpc>
                <a:spcPct val="110000"/>
              </a:lnSpc>
              <a:spcBef>
                <a:spcPts val="900"/>
              </a:spcBef>
              <a:spcAft>
                <a:spcPts val="0"/>
              </a:spcAft>
              <a:buSzPts val="1400"/>
              <a:buChar char="●"/>
              <a:defRPr/>
            </a:lvl1pPr>
            <a:lvl2pPr marL="914400" lvl="1" indent="-317500" algn="l" rtl="0">
              <a:lnSpc>
                <a:spcPct val="100000"/>
              </a:lnSpc>
              <a:spcBef>
                <a:spcPts val="200"/>
              </a:spcBef>
              <a:spcAft>
                <a:spcPts val="0"/>
              </a:spcAft>
              <a:buClr>
                <a:srgbClr val="3F3F3F"/>
              </a:buClr>
              <a:buSzPts val="1400"/>
              <a:buChar char="○"/>
              <a:defRPr/>
            </a:lvl2pPr>
            <a:lvl3pPr marL="1371600" lvl="2" indent="-317500" algn="l" rtl="0">
              <a:lnSpc>
                <a:spcPct val="100000"/>
              </a:lnSpc>
              <a:spcBef>
                <a:spcPts val="300"/>
              </a:spcBef>
              <a:spcAft>
                <a:spcPts val="0"/>
              </a:spcAft>
              <a:buClr>
                <a:srgbClr val="3F3F3F"/>
              </a:buClr>
              <a:buSzPts val="1400"/>
              <a:buChar char="■"/>
              <a:defRPr/>
            </a:lvl3pPr>
            <a:lvl4pPr marL="1828800" lvl="3" indent="-317500" algn="l" rtl="0">
              <a:lnSpc>
                <a:spcPct val="100000"/>
              </a:lnSpc>
              <a:spcBef>
                <a:spcPts val="300"/>
              </a:spcBef>
              <a:spcAft>
                <a:spcPts val="0"/>
              </a:spcAft>
              <a:buClr>
                <a:srgbClr val="3F3F3F"/>
              </a:buClr>
              <a:buSzPts val="1400"/>
              <a:buChar char="●"/>
              <a:defRPr/>
            </a:lvl4pPr>
            <a:lvl5pPr marL="2286000" lvl="4" indent="-317500" algn="l" rtl="0">
              <a:lnSpc>
                <a:spcPct val="100000"/>
              </a:lnSpc>
              <a:spcBef>
                <a:spcPts val="300"/>
              </a:spcBef>
              <a:spcAft>
                <a:spcPts val="0"/>
              </a:spcAft>
              <a:buClr>
                <a:srgbClr val="3F3F3F"/>
              </a:buClr>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66" name="Google Shape;66;p15"/>
          <p:cNvSpPr txBox="1">
            <a:spLocks noGrp="1"/>
          </p:cNvSpPr>
          <p:nvPr>
            <p:ph type="dt" idx="10"/>
          </p:nvPr>
        </p:nvSpPr>
        <p:spPr>
          <a:xfrm>
            <a:off x="6163819" y="4835128"/>
            <a:ext cx="19386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7" name="Google Shape;67;p15"/>
          <p:cNvSpPr txBox="1">
            <a:spLocks noGrp="1"/>
          </p:cNvSpPr>
          <p:nvPr>
            <p:ph type="ftr" idx="11"/>
          </p:nvPr>
        </p:nvSpPr>
        <p:spPr>
          <a:xfrm>
            <a:off x="822959" y="4835128"/>
            <a:ext cx="51138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8" name="Google Shape;68;p15"/>
          <p:cNvSpPr txBox="1">
            <a:spLocks noGrp="1"/>
          </p:cNvSpPr>
          <p:nvPr>
            <p:ph type="sldNum" idx="12"/>
          </p:nvPr>
        </p:nvSpPr>
        <p:spPr>
          <a:xfrm>
            <a:off x="8245187" y="4835128"/>
            <a:ext cx="585000" cy="2739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rgbClr val="3F3F3F"/>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 name="Google Shape;71;p16"/>
          <p:cNvSpPr txBox="1">
            <a:spLocks noGrp="1"/>
          </p:cNvSpPr>
          <p:nvPr>
            <p:ph type="body" idx="1"/>
          </p:nvPr>
        </p:nvSpPr>
        <p:spPr>
          <a:xfrm>
            <a:off x="822960" y="1581151"/>
            <a:ext cx="7543800" cy="2820600"/>
          </a:xfrm>
          <a:prstGeom prst="rect">
            <a:avLst/>
          </a:prstGeom>
          <a:noFill/>
          <a:ln>
            <a:noFill/>
          </a:ln>
        </p:spPr>
        <p:txBody>
          <a:bodyPr spcFirstLastPara="1" wrap="square" lIns="0" tIns="34275" rIns="0" bIns="34275" anchor="t" anchorCtr="0">
            <a:normAutofit/>
          </a:bodyPr>
          <a:lstStyle>
            <a:lvl1pPr marL="457200" lvl="0" indent="-317500" algn="l" rtl="0">
              <a:lnSpc>
                <a:spcPct val="110000"/>
              </a:lnSpc>
              <a:spcBef>
                <a:spcPts val="900"/>
              </a:spcBef>
              <a:spcAft>
                <a:spcPts val="0"/>
              </a:spcAft>
              <a:buSzPts val="1400"/>
              <a:buChar char="●"/>
              <a:defRPr/>
            </a:lvl1pPr>
            <a:lvl2pPr marL="914400" lvl="1" indent="-317500" algn="l" rtl="0">
              <a:lnSpc>
                <a:spcPct val="100000"/>
              </a:lnSpc>
              <a:spcBef>
                <a:spcPts val="200"/>
              </a:spcBef>
              <a:spcAft>
                <a:spcPts val="0"/>
              </a:spcAft>
              <a:buClr>
                <a:srgbClr val="3F3F3F"/>
              </a:buClr>
              <a:buSzPts val="1400"/>
              <a:buChar char="○"/>
              <a:defRPr/>
            </a:lvl2pPr>
            <a:lvl3pPr marL="1371600" lvl="2" indent="-317500" algn="l" rtl="0">
              <a:lnSpc>
                <a:spcPct val="100000"/>
              </a:lnSpc>
              <a:spcBef>
                <a:spcPts val="300"/>
              </a:spcBef>
              <a:spcAft>
                <a:spcPts val="0"/>
              </a:spcAft>
              <a:buClr>
                <a:srgbClr val="3F3F3F"/>
              </a:buClr>
              <a:buSzPts val="1400"/>
              <a:buChar char="■"/>
              <a:defRPr/>
            </a:lvl3pPr>
            <a:lvl4pPr marL="1828800" lvl="3" indent="-317500" algn="l" rtl="0">
              <a:lnSpc>
                <a:spcPct val="100000"/>
              </a:lnSpc>
              <a:spcBef>
                <a:spcPts val="300"/>
              </a:spcBef>
              <a:spcAft>
                <a:spcPts val="0"/>
              </a:spcAft>
              <a:buClr>
                <a:srgbClr val="3F3F3F"/>
              </a:buClr>
              <a:buSzPts val="1400"/>
              <a:buChar char="●"/>
              <a:defRPr/>
            </a:lvl4pPr>
            <a:lvl5pPr marL="2286000" lvl="4" indent="-317500" algn="l" rtl="0">
              <a:lnSpc>
                <a:spcPct val="100000"/>
              </a:lnSpc>
              <a:spcBef>
                <a:spcPts val="300"/>
              </a:spcBef>
              <a:spcAft>
                <a:spcPts val="0"/>
              </a:spcAft>
              <a:buClr>
                <a:srgbClr val="3F3F3F"/>
              </a:buClr>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72" name="Google Shape;72;p16"/>
          <p:cNvSpPr txBox="1">
            <a:spLocks noGrp="1"/>
          </p:cNvSpPr>
          <p:nvPr>
            <p:ph type="dt" idx="10"/>
          </p:nvPr>
        </p:nvSpPr>
        <p:spPr>
          <a:xfrm>
            <a:off x="6163819" y="4835128"/>
            <a:ext cx="19386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73" name="Google Shape;73;p16"/>
          <p:cNvSpPr txBox="1">
            <a:spLocks noGrp="1"/>
          </p:cNvSpPr>
          <p:nvPr>
            <p:ph type="ftr" idx="11"/>
          </p:nvPr>
        </p:nvSpPr>
        <p:spPr>
          <a:xfrm>
            <a:off x="822959" y="4835128"/>
            <a:ext cx="51138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74" name="Google Shape;74;p16"/>
          <p:cNvSpPr txBox="1">
            <a:spLocks noGrp="1"/>
          </p:cNvSpPr>
          <p:nvPr>
            <p:ph type="sldNum" idx="12"/>
          </p:nvPr>
        </p:nvSpPr>
        <p:spPr>
          <a:xfrm>
            <a:off x="8245187" y="4835128"/>
            <a:ext cx="585000" cy="2739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with Caption 1">
  <p:cSld name="OBJECT_WITH_CAPTION_TEXT_1">
    <p:spTree>
      <p:nvGrpSpPr>
        <p:cNvPr id="1" name="Shape 75"/>
        <p:cNvGrpSpPr/>
        <p:nvPr/>
      </p:nvGrpSpPr>
      <p:grpSpPr>
        <a:xfrm>
          <a:off x="0" y="0"/>
          <a:ext cx="0" cy="0"/>
          <a:chOff x="0" y="0"/>
          <a:chExt cx="0" cy="0"/>
        </a:xfrm>
      </p:grpSpPr>
      <p:sp>
        <p:nvSpPr>
          <p:cNvPr id="76" name="Google Shape;76;p17"/>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7" name="Google Shape;77;p17"/>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rmAutofit/>
          </a:bodyPr>
          <a:lstStyle>
            <a:lvl1pPr marL="457200" lvl="0" indent="-381000" algn="l" rtl="0">
              <a:lnSpc>
                <a:spcPct val="90000"/>
              </a:lnSpc>
              <a:spcBef>
                <a:spcPts val="800"/>
              </a:spcBef>
              <a:spcAft>
                <a:spcPts val="0"/>
              </a:spcAft>
              <a:buClr>
                <a:schemeClr val="dk1"/>
              </a:buClr>
              <a:buSzPts val="2400"/>
              <a:buChar char="●"/>
              <a:defRPr sz="2400"/>
            </a:lvl1pPr>
            <a:lvl2pPr marL="914400" lvl="1" indent="-361950" algn="l" rtl="0">
              <a:lnSpc>
                <a:spcPct val="90000"/>
              </a:lnSpc>
              <a:spcBef>
                <a:spcPts val="1600"/>
              </a:spcBef>
              <a:spcAft>
                <a:spcPts val="0"/>
              </a:spcAft>
              <a:buClr>
                <a:schemeClr val="dk1"/>
              </a:buClr>
              <a:buSzPts val="2100"/>
              <a:buChar char="○"/>
              <a:defRPr sz="2100"/>
            </a:lvl2pPr>
            <a:lvl3pPr marL="1371600" lvl="2" indent="-342900" algn="l" rtl="0">
              <a:lnSpc>
                <a:spcPct val="90000"/>
              </a:lnSpc>
              <a:spcBef>
                <a:spcPts val="1600"/>
              </a:spcBef>
              <a:spcAft>
                <a:spcPts val="0"/>
              </a:spcAft>
              <a:buClr>
                <a:schemeClr val="dk1"/>
              </a:buClr>
              <a:buSzPts val="1800"/>
              <a:buChar char="■"/>
              <a:defRPr sz="1800"/>
            </a:lvl3pPr>
            <a:lvl4pPr marL="1828800" lvl="3" indent="-323850" algn="l" rtl="0">
              <a:lnSpc>
                <a:spcPct val="90000"/>
              </a:lnSpc>
              <a:spcBef>
                <a:spcPts val="1600"/>
              </a:spcBef>
              <a:spcAft>
                <a:spcPts val="0"/>
              </a:spcAft>
              <a:buClr>
                <a:schemeClr val="dk1"/>
              </a:buClr>
              <a:buSzPts val="1500"/>
              <a:buChar char="●"/>
              <a:defRPr sz="1500"/>
            </a:lvl4pPr>
            <a:lvl5pPr marL="2286000" lvl="4" indent="-323850" algn="l" rtl="0">
              <a:lnSpc>
                <a:spcPct val="90000"/>
              </a:lnSpc>
              <a:spcBef>
                <a:spcPts val="1600"/>
              </a:spcBef>
              <a:spcAft>
                <a:spcPts val="0"/>
              </a:spcAft>
              <a:buClr>
                <a:schemeClr val="dk1"/>
              </a:buClr>
              <a:buSzPts val="1500"/>
              <a:buChar char="○"/>
              <a:defRPr sz="1500"/>
            </a:lvl5pPr>
            <a:lvl6pPr marL="2743200" lvl="5" indent="-323850" algn="l" rtl="0">
              <a:lnSpc>
                <a:spcPct val="90000"/>
              </a:lnSpc>
              <a:spcBef>
                <a:spcPts val="1600"/>
              </a:spcBef>
              <a:spcAft>
                <a:spcPts val="0"/>
              </a:spcAft>
              <a:buClr>
                <a:schemeClr val="dk1"/>
              </a:buClr>
              <a:buSzPts val="1500"/>
              <a:buChar char="■"/>
              <a:defRPr sz="1500"/>
            </a:lvl6pPr>
            <a:lvl7pPr marL="3200400" lvl="6" indent="-323850" algn="l" rtl="0">
              <a:lnSpc>
                <a:spcPct val="90000"/>
              </a:lnSpc>
              <a:spcBef>
                <a:spcPts val="1600"/>
              </a:spcBef>
              <a:spcAft>
                <a:spcPts val="0"/>
              </a:spcAft>
              <a:buClr>
                <a:schemeClr val="dk1"/>
              </a:buClr>
              <a:buSzPts val="1500"/>
              <a:buChar char="●"/>
              <a:defRPr sz="1500"/>
            </a:lvl7pPr>
            <a:lvl8pPr marL="3657600" lvl="7" indent="-323850" algn="l" rtl="0">
              <a:lnSpc>
                <a:spcPct val="90000"/>
              </a:lnSpc>
              <a:spcBef>
                <a:spcPts val="1600"/>
              </a:spcBef>
              <a:spcAft>
                <a:spcPts val="0"/>
              </a:spcAft>
              <a:buClr>
                <a:schemeClr val="dk1"/>
              </a:buClr>
              <a:buSzPts val="1500"/>
              <a:buChar char="○"/>
              <a:defRPr sz="1500"/>
            </a:lvl8pPr>
            <a:lvl9pPr marL="4114800" lvl="8" indent="-323850" algn="l" rtl="0">
              <a:lnSpc>
                <a:spcPct val="90000"/>
              </a:lnSpc>
              <a:spcBef>
                <a:spcPts val="1600"/>
              </a:spcBef>
              <a:spcAft>
                <a:spcPts val="1600"/>
              </a:spcAft>
              <a:buClr>
                <a:schemeClr val="dk1"/>
              </a:buClr>
              <a:buSzPts val="1500"/>
              <a:buChar char="■"/>
              <a:defRPr sz="1500"/>
            </a:lvl9pPr>
          </a:lstStyle>
          <a:p>
            <a:endParaRPr/>
          </a:p>
        </p:txBody>
      </p:sp>
      <p:sp>
        <p:nvSpPr>
          <p:cNvPr id="78" name="Google Shape;78;p17"/>
          <p:cNvSpPr txBox="1">
            <a:spLocks noGrp="1"/>
          </p:cNvSpPr>
          <p:nvPr>
            <p:ph type="body" idx="2"/>
          </p:nvPr>
        </p:nvSpPr>
        <p:spPr>
          <a:xfrm>
            <a:off x="629841" y="1543050"/>
            <a:ext cx="2949000" cy="28587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1600"/>
              </a:spcBef>
              <a:spcAft>
                <a:spcPts val="0"/>
              </a:spcAft>
              <a:buClr>
                <a:schemeClr val="dk1"/>
              </a:buClr>
              <a:buSzPts val="1100"/>
              <a:buNone/>
              <a:defRPr sz="1100"/>
            </a:lvl2pPr>
            <a:lvl3pPr marL="1371600" lvl="2" indent="-228600" algn="l" rtl="0">
              <a:lnSpc>
                <a:spcPct val="90000"/>
              </a:lnSpc>
              <a:spcBef>
                <a:spcPts val="1600"/>
              </a:spcBef>
              <a:spcAft>
                <a:spcPts val="0"/>
              </a:spcAft>
              <a:buClr>
                <a:schemeClr val="dk1"/>
              </a:buClr>
              <a:buSzPts val="900"/>
              <a:buNone/>
              <a:defRPr sz="900"/>
            </a:lvl3pPr>
            <a:lvl4pPr marL="1828800" lvl="3" indent="-228600" algn="l" rtl="0">
              <a:lnSpc>
                <a:spcPct val="90000"/>
              </a:lnSpc>
              <a:spcBef>
                <a:spcPts val="1600"/>
              </a:spcBef>
              <a:spcAft>
                <a:spcPts val="0"/>
              </a:spcAft>
              <a:buClr>
                <a:schemeClr val="dk1"/>
              </a:buClr>
              <a:buSzPts val="800"/>
              <a:buNone/>
              <a:defRPr sz="800"/>
            </a:lvl4pPr>
            <a:lvl5pPr marL="2286000" lvl="4" indent="-228600" algn="l" rtl="0">
              <a:lnSpc>
                <a:spcPct val="90000"/>
              </a:lnSpc>
              <a:spcBef>
                <a:spcPts val="1600"/>
              </a:spcBef>
              <a:spcAft>
                <a:spcPts val="0"/>
              </a:spcAft>
              <a:buClr>
                <a:schemeClr val="dk1"/>
              </a:buClr>
              <a:buSzPts val="800"/>
              <a:buNone/>
              <a:defRPr sz="800"/>
            </a:lvl5pPr>
            <a:lvl6pPr marL="2743200" lvl="5" indent="-228600" algn="l" rtl="0">
              <a:lnSpc>
                <a:spcPct val="90000"/>
              </a:lnSpc>
              <a:spcBef>
                <a:spcPts val="1600"/>
              </a:spcBef>
              <a:spcAft>
                <a:spcPts val="0"/>
              </a:spcAft>
              <a:buClr>
                <a:schemeClr val="dk1"/>
              </a:buClr>
              <a:buSzPts val="800"/>
              <a:buNone/>
              <a:defRPr sz="800"/>
            </a:lvl6pPr>
            <a:lvl7pPr marL="3200400" lvl="6" indent="-228600" algn="l" rtl="0">
              <a:lnSpc>
                <a:spcPct val="90000"/>
              </a:lnSpc>
              <a:spcBef>
                <a:spcPts val="1600"/>
              </a:spcBef>
              <a:spcAft>
                <a:spcPts val="0"/>
              </a:spcAft>
              <a:buClr>
                <a:schemeClr val="dk1"/>
              </a:buClr>
              <a:buSzPts val="800"/>
              <a:buNone/>
              <a:defRPr sz="800"/>
            </a:lvl7pPr>
            <a:lvl8pPr marL="3657600" lvl="7" indent="-228600" algn="l" rtl="0">
              <a:lnSpc>
                <a:spcPct val="90000"/>
              </a:lnSpc>
              <a:spcBef>
                <a:spcPts val="1600"/>
              </a:spcBef>
              <a:spcAft>
                <a:spcPts val="0"/>
              </a:spcAft>
              <a:buClr>
                <a:schemeClr val="dk1"/>
              </a:buClr>
              <a:buSzPts val="800"/>
              <a:buNone/>
              <a:defRPr sz="800"/>
            </a:lvl8pPr>
            <a:lvl9pPr marL="4114800" lvl="8" indent="-228600" algn="l" rtl="0">
              <a:lnSpc>
                <a:spcPct val="90000"/>
              </a:lnSpc>
              <a:spcBef>
                <a:spcPts val="1600"/>
              </a:spcBef>
              <a:spcAft>
                <a:spcPts val="1600"/>
              </a:spcAft>
              <a:buClr>
                <a:schemeClr val="dk1"/>
              </a:buClr>
              <a:buSzPts val="800"/>
              <a:buNone/>
              <a:defRPr sz="800"/>
            </a:lvl9pPr>
          </a:lstStyle>
          <a:p>
            <a:endParaRPr/>
          </a:p>
        </p:txBody>
      </p:sp>
      <p:sp>
        <p:nvSpPr>
          <p:cNvPr id="79" name="Google Shape;79;p1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80" name="Google Shape;80;p1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81" name="Google Shape;81;p1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customXml" Target="../ink/ink2.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customXml" Target="../ink/ink1.xml"/><Relationship Id="rId10"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customXml" Target="../ink/ink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
        <p:cNvGrpSpPr/>
        <p:nvPr/>
      </p:nvGrpSpPr>
      <p:grpSpPr>
        <a:xfrm>
          <a:off x="0" y="0"/>
          <a:ext cx="0" cy="0"/>
          <a:chOff x="0" y="0"/>
          <a:chExt cx="0" cy="0"/>
        </a:xfrm>
      </p:grpSpPr>
      <p:pic>
        <p:nvPicPr>
          <p:cNvPr id="87" name="Google Shape;87;p18"/>
          <p:cNvPicPr preferRelativeResize="0"/>
          <p:nvPr/>
        </p:nvPicPr>
        <p:blipFill>
          <a:blip r:embed="rId4">
            <a:alphaModFix/>
          </a:blip>
          <a:stretch>
            <a:fillRect/>
          </a:stretch>
        </p:blipFill>
        <p:spPr>
          <a:xfrm>
            <a:off x="7262625" y="157300"/>
            <a:ext cx="1663599" cy="1663599"/>
          </a:xfrm>
          <a:prstGeom prst="rect">
            <a:avLst/>
          </a:prstGeom>
          <a:noFill/>
          <a:ln>
            <a:noFill/>
          </a:ln>
        </p:spPr>
      </p:pic>
      <p:sp>
        <p:nvSpPr>
          <p:cNvPr id="89" name="Google Shape;89;p18"/>
          <p:cNvSpPr txBox="1"/>
          <p:nvPr/>
        </p:nvSpPr>
        <p:spPr>
          <a:xfrm>
            <a:off x="195403" y="4502700"/>
            <a:ext cx="1933200" cy="29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dirty="0">
                <a:solidFill>
                  <a:srgbClr val="434343"/>
                </a:solidFill>
                <a:latin typeface="Poppins Medium"/>
                <a:ea typeface="Poppins Medium"/>
                <a:cs typeface="Poppins Medium"/>
                <a:sym typeface="Poppins Medium"/>
              </a:rPr>
              <a:t>JUL, 3rd  | PARIS</a:t>
            </a:r>
            <a:endParaRPr sz="1000" dirty="0">
              <a:solidFill>
                <a:srgbClr val="434343"/>
              </a:solidFill>
              <a:latin typeface="Poppins Medium"/>
              <a:ea typeface="Poppins Medium"/>
              <a:cs typeface="Poppins Medium"/>
              <a:sym typeface="Poppins Medium"/>
            </a:endParaRPr>
          </a:p>
        </p:txBody>
      </p:sp>
      <p:sp>
        <p:nvSpPr>
          <p:cNvPr id="90" name="Google Shape;90;p18"/>
          <p:cNvSpPr txBox="1"/>
          <p:nvPr/>
        </p:nvSpPr>
        <p:spPr>
          <a:xfrm>
            <a:off x="0" y="509432"/>
            <a:ext cx="6817258" cy="846355"/>
          </a:xfrm>
          <a:prstGeom prst="rect">
            <a:avLst/>
          </a:prstGeom>
          <a:noFill/>
          <a:ln>
            <a:noFill/>
          </a:ln>
        </p:spPr>
        <p:txBody>
          <a:bodyPr spcFirstLastPara="1" wrap="square" lIns="91425" tIns="91425" rIns="91425" bIns="91425" anchor="t" anchorCtr="0">
            <a:spAutoFit/>
          </a:bodyPr>
          <a:lstStyle/>
          <a:p>
            <a:pPr lvl="0" algn="ctr"/>
            <a:r>
              <a:rPr lang="en-GB" sz="4300" b="1" dirty="0" err="1">
                <a:solidFill>
                  <a:srgbClr val="2DC5FA"/>
                </a:solidFill>
                <a:latin typeface="Poppins"/>
                <a:cs typeface="Poppins"/>
              </a:rPr>
              <a:t>Unupervised</a:t>
            </a:r>
            <a:r>
              <a:rPr lang="en-GB" sz="4300" b="1" dirty="0">
                <a:solidFill>
                  <a:srgbClr val="2DC5FA"/>
                </a:solidFill>
                <a:latin typeface="Poppins"/>
                <a:cs typeface="Poppins"/>
              </a:rPr>
              <a:t> Learning</a:t>
            </a:r>
            <a:endParaRPr lang="en-GB" sz="4300" b="1" dirty="0">
              <a:solidFill>
                <a:srgbClr val="2DC5FA"/>
              </a:solidFill>
              <a:latin typeface="Poppins"/>
              <a:cs typeface="Poppins"/>
              <a:sym typeface="Montserrat"/>
            </a:endParaRPr>
          </a:p>
        </p:txBody>
      </p:sp>
      <p:sp>
        <p:nvSpPr>
          <p:cNvPr id="91" name="Google Shape;91;p18"/>
          <p:cNvSpPr txBox="1"/>
          <p:nvPr/>
        </p:nvSpPr>
        <p:spPr>
          <a:xfrm>
            <a:off x="3668639" y="3698859"/>
            <a:ext cx="5342586" cy="553968"/>
          </a:xfrm>
          <a:prstGeom prst="rect">
            <a:avLst/>
          </a:prstGeom>
          <a:noFill/>
          <a:ln>
            <a:noFill/>
          </a:ln>
        </p:spPr>
        <p:txBody>
          <a:bodyPr spcFirstLastPara="1" wrap="square" lIns="91425" tIns="91425" rIns="91425" bIns="91425" anchor="t" anchorCtr="0">
            <a:spAutoFit/>
          </a:bodyPr>
          <a:lstStyle/>
          <a:p>
            <a:pPr lvl="0"/>
            <a:r>
              <a:rPr lang="en-GB" sz="2400" b="1" dirty="0">
                <a:solidFill>
                  <a:srgbClr val="2DC5FA"/>
                </a:solidFill>
                <a:latin typeface="Poppins"/>
                <a:cs typeface="Poppins"/>
              </a:rPr>
              <a:t>Ferdinand Leube - </a:t>
            </a:r>
            <a:r>
              <a:rPr lang="en" sz="2400" b="1" dirty="0">
                <a:solidFill>
                  <a:srgbClr val="2DC5FA"/>
                </a:solidFill>
                <a:latin typeface="Poppins"/>
                <a:cs typeface="Poppins"/>
                <a:sym typeface="Poppins Medium"/>
              </a:rPr>
              <a:t>Nat</a:t>
            </a:r>
            <a:endParaRPr sz="2400" b="1" dirty="0">
              <a:solidFill>
                <a:srgbClr val="2DC5FA"/>
              </a:solidFill>
              <a:latin typeface="Poppins"/>
              <a:cs typeface="Poppins"/>
              <a:sym typeface="Poppins Medium"/>
            </a:endParaRPr>
          </a:p>
        </p:txBody>
      </p:sp>
      <p:sp>
        <p:nvSpPr>
          <p:cNvPr id="92" name="Google Shape;92;p18"/>
          <p:cNvSpPr txBox="1"/>
          <p:nvPr/>
        </p:nvSpPr>
        <p:spPr>
          <a:xfrm>
            <a:off x="6592625" y="4578750"/>
            <a:ext cx="2418600" cy="431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600" dirty="0">
                <a:solidFill>
                  <a:srgbClr val="2DC5FA"/>
                </a:solidFill>
                <a:latin typeface="Poppins Medium"/>
                <a:ea typeface="Poppins Medium"/>
                <a:cs typeface="Poppins Medium"/>
                <a:sym typeface="Poppins Medium"/>
              </a:rPr>
              <a:t>DAFT MAY2022</a:t>
            </a:r>
            <a:endParaRPr sz="1600" dirty="0">
              <a:solidFill>
                <a:srgbClr val="2DC5FA"/>
              </a:solidFill>
              <a:latin typeface="Poppins Medium"/>
              <a:ea typeface="Poppins Medium"/>
              <a:cs typeface="Poppins Medium"/>
              <a:sym typeface="Poppins Medium"/>
            </a:endParaRPr>
          </a:p>
        </p:txBody>
      </p:sp>
      <p:sp>
        <p:nvSpPr>
          <p:cNvPr id="9" name="Google Shape;90;p18">
            <a:extLst>
              <a:ext uri="{FF2B5EF4-FFF2-40B4-BE49-F238E27FC236}">
                <a16:creationId xmlns:a16="http://schemas.microsoft.com/office/drawing/2014/main" id="{D4ADF092-0126-84A3-D215-E43EB70A6BC9}"/>
              </a:ext>
            </a:extLst>
          </p:cNvPr>
          <p:cNvSpPr txBox="1"/>
          <p:nvPr/>
        </p:nvSpPr>
        <p:spPr>
          <a:xfrm>
            <a:off x="544223" y="1448325"/>
            <a:ext cx="6817258" cy="553968"/>
          </a:xfrm>
          <a:prstGeom prst="rect">
            <a:avLst/>
          </a:prstGeom>
          <a:noFill/>
          <a:ln>
            <a:noFill/>
          </a:ln>
        </p:spPr>
        <p:txBody>
          <a:bodyPr spcFirstLastPara="1" wrap="square" lIns="91425" tIns="91425" rIns="91425" bIns="91425" anchor="t" anchorCtr="0">
            <a:spAutoFit/>
          </a:bodyPr>
          <a:lstStyle/>
          <a:p>
            <a:pPr lvl="0" algn="ctr"/>
            <a:r>
              <a:rPr lang="en-GB" sz="2400" b="1" dirty="0">
                <a:solidFill>
                  <a:srgbClr val="2DC5FA"/>
                </a:solidFill>
                <a:latin typeface="Poppins"/>
                <a:cs typeface="Poppins"/>
                <a:sym typeface="Montserrat"/>
              </a:rPr>
              <a:t>Determine ultimate uber positioning</a:t>
            </a:r>
          </a:p>
        </p:txBody>
      </p:sp>
      <p:pic>
        <p:nvPicPr>
          <p:cNvPr id="1028" name="Picture 4" descr="Uber - Home | Facebook">
            <a:extLst>
              <a:ext uri="{FF2B5EF4-FFF2-40B4-BE49-F238E27FC236}">
                <a16:creationId xmlns:a16="http://schemas.microsoft.com/office/drawing/2014/main" id="{00C2FC96-FF09-D74B-6D64-7498EBEFDC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4632" y="2074382"/>
            <a:ext cx="1568931" cy="15689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42" name="Google Shape;142;p26"/>
          <p:cNvSpPr txBox="1"/>
          <p:nvPr/>
        </p:nvSpPr>
        <p:spPr>
          <a:xfrm>
            <a:off x="561000" y="428225"/>
            <a:ext cx="564647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Further products for business case</a:t>
            </a:r>
            <a:endParaRPr sz="2300" b="1" dirty="0">
              <a:solidFill>
                <a:srgbClr val="2DC5FA"/>
              </a:solidFill>
              <a:latin typeface="Poppins"/>
              <a:ea typeface="Poppins"/>
              <a:cs typeface="Poppins"/>
              <a:sym typeface="Poppins"/>
            </a:endParaRPr>
          </a:p>
        </p:txBody>
      </p:sp>
      <p:sp>
        <p:nvSpPr>
          <p:cNvPr id="3" name="TextBox 2">
            <a:extLst>
              <a:ext uri="{FF2B5EF4-FFF2-40B4-BE49-F238E27FC236}">
                <a16:creationId xmlns:a16="http://schemas.microsoft.com/office/drawing/2014/main" id="{61399A3E-A24F-E0C3-54AA-620344A84380}"/>
              </a:ext>
            </a:extLst>
          </p:cNvPr>
          <p:cNvSpPr txBox="1"/>
          <p:nvPr/>
        </p:nvSpPr>
        <p:spPr>
          <a:xfrm>
            <a:off x="606117" y="998002"/>
            <a:ext cx="6327648" cy="1600438"/>
          </a:xfrm>
          <a:prstGeom prst="rect">
            <a:avLst/>
          </a:prstGeom>
          <a:noFill/>
        </p:spPr>
        <p:txBody>
          <a:bodyPr wrap="square" rtlCol="0">
            <a:spAutoFit/>
          </a:bodyPr>
          <a:lstStyle/>
          <a:p>
            <a:pPr marL="285750" indent="-285750">
              <a:buFont typeface="Arial" panose="020B0604020202020204" pitchFamily="34" charset="0"/>
              <a:buChar char="•"/>
            </a:pPr>
            <a:r>
              <a:rPr lang="de-DE" dirty="0" err="1"/>
              <a:t>Function</a:t>
            </a:r>
            <a:r>
              <a:rPr lang="de-DE" dirty="0"/>
              <a:t> </a:t>
            </a:r>
            <a:r>
              <a:rPr lang="de-DE" dirty="0" err="1"/>
              <a:t>giving</a:t>
            </a:r>
            <a:r>
              <a:rPr lang="de-DE" dirty="0"/>
              <a:t> </a:t>
            </a:r>
            <a:r>
              <a:rPr lang="de-DE" dirty="0" err="1"/>
              <a:t>user</a:t>
            </a:r>
            <a:r>
              <a:rPr lang="de-DE" dirty="0"/>
              <a:t> </a:t>
            </a:r>
            <a:r>
              <a:rPr lang="de-DE" dirty="0" err="1"/>
              <a:t>input</a:t>
            </a:r>
            <a:r>
              <a:rPr lang="de-DE" dirty="0"/>
              <a:t> </a:t>
            </a:r>
            <a:r>
              <a:rPr lang="de-DE" dirty="0" err="1"/>
              <a:t>option</a:t>
            </a:r>
            <a:r>
              <a:rPr lang="de-DE" dirty="0"/>
              <a:t> </a:t>
            </a:r>
            <a:r>
              <a:rPr lang="de-DE" dirty="0" err="1"/>
              <a:t>for</a:t>
            </a:r>
            <a:r>
              <a:rPr lang="de-DE" dirty="0"/>
              <a:t> </a:t>
            </a:r>
            <a:r>
              <a:rPr lang="de-DE" dirty="0" err="1"/>
              <a:t>day</a:t>
            </a:r>
            <a:r>
              <a:rPr lang="de-DE" dirty="0"/>
              <a:t> </a:t>
            </a:r>
            <a:r>
              <a:rPr lang="de-DE" dirty="0" err="1"/>
              <a:t>of</a:t>
            </a:r>
            <a:r>
              <a:rPr lang="de-DE" dirty="0"/>
              <a:t> </a:t>
            </a:r>
            <a:r>
              <a:rPr lang="de-DE" dirty="0" err="1"/>
              <a:t>week</a:t>
            </a:r>
            <a:r>
              <a:rPr lang="de-DE" dirty="0"/>
              <a:t> and time</a:t>
            </a:r>
          </a:p>
          <a:p>
            <a:pPr marL="285750" indent="-285750">
              <a:buFont typeface="Wingdings" panose="05000000000000000000" pitchFamily="2" charset="2"/>
              <a:buChar char="à"/>
            </a:pPr>
            <a:r>
              <a:rPr lang="de-DE" dirty="0">
                <a:sym typeface="Wingdings" panose="05000000000000000000" pitchFamily="2" charset="2"/>
              </a:rPr>
              <a:t>Outputs </a:t>
            </a:r>
            <a:r>
              <a:rPr lang="de-DE" dirty="0" err="1">
                <a:sym typeface="Wingdings" panose="05000000000000000000" pitchFamily="2" charset="2"/>
              </a:rPr>
              <a:t>number</a:t>
            </a:r>
            <a:r>
              <a:rPr lang="de-DE" dirty="0">
                <a:sym typeface="Wingdings" panose="05000000000000000000" pitchFamily="2" charset="2"/>
              </a:rPr>
              <a:t> </a:t>
            </a:r>
            <a:r>
              <a:rPr lang="de-DE" dirty="0" err="1">
                <a:sym typeface="Wingdings" panose="05000000000000000000" pitchFamily="2" charset="2"/>
              </a:rPr>
              <a:t>of</a:t>
            </a:r>
            <a:r>
              <a:rPr lang="de-DE" dirty="0">
                <a:sym typeface="Wingdings" panose="05000000000000000000" pitchFamily="2" charset="2"/>
              </a:rPr>
              <a:t> </a:t>
            </a:r>
            <a:r>
              <a:rPr lang="de-DE" dirty="0" err="1">
                <a:sym typeface="Wingdings" panose="05000000000000000000" pitchFamily="2" charset="2"/>
              </a:rPr>
              <a:t>requests</a:t>
            </a:r>
            <a:r>
              <a:rPr lang="de-DE" dirty="0">
                <a:sym typeface="Wingdings" panose="05000000000000000000" pitchFamily="2" charset="2"/>
              </a:rPr>
              <a:t> per </a:t>
            </a:r>
            <a:r>
              <a:rPr lang="de-DE" dirty="0" err="1">
                <a:sym typeface="Wingdings" panose="05000000000000000000" pitchFamily="2" charset="2"/>
              </a:rPr>
              <a:t>cluster</a:t>
            </a:r>
            <a:endParaRPr lang="de-DE" dirty="0">
              <a:sym typeface="Wingdings" panose="05000000000000000000" pitchFamily="2" charset="2"/>
            </a:endParaRPr>
          </a:p>
          <a:p>
            <a:r>
              <a:rPr lang="de-DE" dirty="0" err="1">
                <a:sym typeface="Wingdings" panose="05000000000000000000" pitchFamily="2" charset="2"/>
              </a:rPr>
              <a:t>For</a:t>
            </a:r>
            <a:r>
              <a:rPr lang="de-DE" dirty="0">
                <a:sym typeface="Wingdings" panose="05000000000000000000" pitchFamily="2" charset="2"/>
              </a:rPr>
              <a:t> </a:t>
            </a:r>
            <a:r>
              <a:rPr lang="de-DE" dirty="0" err="1">
                <a:sym typeface="Wingdings" panose="05000000000000000000" pitchFamily="2" charset="2"/>
              </a:rPr>
              <a:t>company</a:t>
            </a:r>
            <a:r>
              <a:rPr lang="de-DE" dirty="0">
                <a:sym typeface="Wingdings" panose="05000000000000000000" pitchFamily="2" charset="2"/>
              </a:rPr>
              <a:t> like e.g. </a:t>
            </a:r>
            <a:r>
              <a:rPr lang="de-DE" dirty="0" err="1">
                <a:sym typeface="Wingdings" panose="05000000000000000000" pitchFamily="2" charset="2"/>
              </a:rPr>
              <a:t>uber</a:t>
            </a:r>
            <a:r>
              <a:rPr lang="de-DE" dirty="0">
                <a:sym typeface="Wingdings" panose="05000000000000000000" pitchFamily="2" charset="2"/>
              </a:rPr>
              <a:t> </a:t>
            </a:r>
            <a:r>
              <a:rPr lang="de-DE" dirty="0" err="1">
                <a:sym typeface="Wingdings" panose="05000000000000000000" pitchFamily="2" charset="2"/>
              </a:rPr>
              <a:t>good</a:t>
            </a:r>
            <a:r>
              <a:rPr lang="de-DE" dirty="0">
                <a:sym typeface="Wingdings" panose="05000000000000000000" pitchFamily="2" charset="2"/>
              </a:rPr>
              <a:t> </a:t>
            </a:r>
            <a:r>
              <a:rPr lang="de-DE" dirty="0" err="1">
                <a:sym typeface="Wingdings" panose="05000000000000000000" pitchFamily="2" charset="2"/>
              </a:rPr>
              <a:t>to</a:t>
            </a:r>
            <a:r>
              <a:rPr lang="de-DE" dirty="0">
                <a:sym typeface="Wingdings" panose="05000000000000000000" pitchFamily="2" charset="2"/>
              </a:rPr>
              <a:t> </a:t>
            </a:r>
            <a:r>
              <a:rPr lang="de-DE" dirty="0" err="1">
                <a:sym typeface="Wingdings" panose="05000000000000000000" pitchFamily="2" charset="2"/>
              </a:rPr>
              <a:t>know</a:t>
            </a:r>
            <a:r>
              <a:rPr lang="de-DE" dirty="0">
                <a:sym typeface="Wingdings" panose="05000000000000000000" pitchFamily="2" charset="2"/>
              </a:rPr>
              <a:t> </a:t>
            </a:r>
            <a:r>
              <a:rPr lang="de-DE" dirty="0" err="1">
                <a:sym typeface="Wingdings" panose="05000000000000000000" pitchFamily="2" charset="2"/>
              </a:rPr>
              <a:t>how</a:t>
            </a:r>
            <a:r>
              <a:rPr lang="de-DE" dirty="0">
                <a:sym typeface="Wingdings" panose="05000000000000000000" pitchFamily="2" charset="2"/>
              </a:rPr>
              <a:t> </a:t>
            </a:r>
            <a:r>
              <a:rPr lang="de-DE" dirty="0" err="1">
                <a:sym typeface="Wingdings" panose="05000000000000000000" pitchFamily="2" charset="2"/>
              </a:rPr>
              <a:t>many</a:t>
            </a:r>
            <a:r>
              <a:rPr lang="de-DE" dirty="0">
                <a:sym typeface="Wingdings" panose="05000000000000000000" pitchFamily="2" charset="2"/>
              </a:rPr>
              <a:t> </a:t>
            </a:r>
            <a:r>
              <a:rPr lang="de-DE" dirty="0" err="1">
                <a:sym typeface="Wingdings" panose="05000000000000000000" pitchFamily="2" charset="2"/>
              </a:rPr>
              <a:t>drivers</a:t>
            </a:r>
            <a:r>
              <a:rPr lang="de-DE" dirty="0">
                <a:sym typeface="Wingdings" panose="05000000000000000000" pitchFamily="2" charset="2"/>
              </a:rPr>
              <a:t> </a:t>
            </a:r>
            <a:r>
              <a:rPr lang="de-DE" dirty="0" err="1">
                <a:sym typeface="Wingdings" panose="05000000000000000000" pitchFamily="2" charset="2"/>
              </a:rPr>
              <a:t>to</a:t>
            </a:r>
            <a:r>
              <a:rPr lang="de-DE" dirty="0">
                <a:sym typeface="Wingdings" panose="05000000000000000000" pitchFamily="2" charset="2"/>
              </a:rPr>
              <a:t> </a:t>
            </a:r>
            <a:r>
              <a:rPr lang="de-DE" dirty="0" err="1">
                <a:sym typeface="Wingdings" panose="05000000000000000000" pitchFamily="2" charset="2"/>
              </a:rPr>
              <a:t>position</a:t>
            </a:r>
            <a:r>
              <a:rPr lang="de-DE" dirty="0">
                <a:sym typeface="Wingdings" panose="05000000000000000000" pitchFamily="2" charset="2"/>
              </a:rPr>
              <a:t> </a:t>
            </a:r>
            <a:r>
              <a:rPr lang="de-DE" dirty="0" err="1">
                <a:sym typeface="Wingdings" panose="05000000000000000000" pitchFamily="2" charset="2"/>
              </a:rPr>
              <a:t>where</a:t>
            </a:r>
            <a:r>
              <a:rPr lang="de-DE" dirty="0">
                <a:sym typeface="Wingdings" panose="05000000000000000000" pitchFamily="2" charset="2"/>
              </a:rPr>
              <a:t> at </a:t>
            </a:r>
            <a:r>
              <a:rPr lang="de-DE" dirty="0" err="1">
                <a:sym typeface="Wingdings" panose="05000000000000000000" pitchFamily="2" charset="2"/>
              </a:rPr>
              <a:t>what</a:t>
            </a:r>
            <a:r>
              <a:rPr lang="de-DE" dirty="0">
                <a:sym typeface="Wingdings" panose="05000000000000000000" pitchFamily="2" charset="2"/>
              </a:rPr>
              <a:t> time and </a:t>
            </a:r>
            <a:r>
              <a:rPr lang="de-DE" dirty="0" err="1">
                <a:sym typeface="Wingdings" panose="05000000000000000000" pitchFamily="2" charset="2"/>
              </a:rPr>
              <a:t>day</a:t>
            </a:r>
            <a:r>
              <a:rPr lang="de-DE" dirty="0">
                <a:sym typeface="Wingdings" panose="05000000000000000000" pitchFamily="2" charset="2"/>
              </a:rPr>
              <a:t> </a:t>
            </a:r>
          </a:p>
          <a:p>
            <a:endParaRPr lang="de-DE" dirty="0">
              <a:sym typeface="Wingdings" panose="05000000000000000000" pitchFamily="2" charset="2"/>
            </a:endParaRPr>
          </a:p>
          <a:p>
            <a:pPr marL="285750" indent="-285750">
              <a:buFont typeface="Arial" panose="020B0604020202020204" pitchFamily="34" charset="0"/>
              <a:buChar char="•"/>
            </a:pPr>
            <a:r>
              <a:rPr lang="de-DE" dirty="0">
                <a:sym typeface="Wingdings" panose="05000000000000000000" pitchFamily="2" charset="2"/>
              </a:rPr>
              <a:t>Mapping </a:t>
            </a:r>
            <a:r>
              <a:rPr lang="de-DE" dirty="0" err="1">
                <a:sym typeface="Wingdings" panose="05000000000000000000" pitchFamily="2" charset="2"/>
              </a:rPr>
              <a:t>cluster</a:t>
            </a:r>
            <a:r>
              <a:rPr lang="de-DE" dirty="0">
                <a:sym typeface="Wingdings" panose="05000000000000000000" pitchFamily="2" charset="2"/>
              </a:rPr>
              <a:t> </a:t>
            </a:r>
            <a:r>
              <a:rPr lang="de-DE" dirty="0" err="1">
                <a:sym typeface="Wingdings" panose="05000000000000000000" pitchFamily="2" charset="2"/>
              </a:rPr>
              <a:t>centers</a:t>
            </a:r>
            <a:r>
              <a:rPr lang="de-DE" dirty="0">
                <a:sym typeface="Wingdings" panose="05000000000000000000" pitchFamily="2" charset="2"/>
              </a:rPr>
              <a:t>  </a:t>
            </a:r>
            <a:r>
              <a:rPr lang="de-DE" dirty="0" err="1">
                <a:sym typeface="Wingdings" panose="05000000000000000000" pitchFamily="2" charset="2"/>
              </a:rPr>
              <a:t>best</a:t>
            </a:r>
            <a:r>
              <a:rPr lang="de-DE" dirty="0">
                <a:sym typeface="Wingdings" panose="05000000000000000000" pitchFamily="2" charset="2"/>
              </a:rPr>
              <a:t> </a:t>
            </a:r>
            <a:r>
              <a:rPr lang="de-DE" dirty="0" err="1">
                <a:sym typeface="Wingdings" panose="05000000000000000000" pitchFamily="2" charset="2"/>
              </a:rPr>
              <a:t>location</a:t>
            </a:r>
            <a:r>
              <a:rPr lang="de-DE" dirty="0">
                <a:sym typeface="Wingdings" panose="05000000000000000000" pitchFamily="2" charset="2"/>
              </a:rPr>
              <a:t> </a:t>
            </a:r>
            <a:r>
              <a:rPr lang="de-DE" dirty="0" err="1">
                <a:sym typeface="Wingdings" panose="05000000000000000000" pitchFamily="2" charset="2"/>
              </a:rPr>
              <a:t>to</a:t>
            </a:r>
            <a:r>
              <a:rPr lang="de-DE" dirty="0">
                <a:sym typeface="Wingdings" panose="05000000000000000000" pitchFamily="2" charset="2"/>
              </a:rPr>
              <a:t> </a:t>
            </a:r>
            <a:r>
              <a:rPr lang="de-DE" dirty="0" err="1">
                <a:sym typeface="Wingdings" panose="05000000000000000000" pitchFamily="2" charset="2"/>
              </a:rPr>
              <a:t>be</a:t>
            </a:r>
            <a:r>
              <a:rPr lang="de-DE" dirty="0">
                <a:sym typeface="Wingdings" panose="05000000000000000000" pitchFamily="2" charset="2"/>
              </a:rPr>
              <a:t> </a:t>
            </a:r>
            <a:r>
              <a:rPr lang="de-DE" dirty="0" err="1">
                <a:sym typeface="Wingdings" panose="05000000000000000000" pitchFamily="2" charset="2"/>
              </a:rPr>
              <a:t>for</a:t>
            </a:r>
            <a:r>
              <a:rPr lang="de-DE" dirty="0">
                <a:sym typeface="Wingdings" panose="05000000000000000000" pitchFamily="2" charset="2"/>
              </a:rPr>
              <a:t> </a:t>
            </a:r>
            <a:r>
              <a:rPr lang="de-DE" dirty="0" err="1">
                <a:sym typeface="Wingdings" panose="05000000000000000000" pitchFamily="2" charset="2"/>
              </a:rPr>
              <a:t>uber</a:t>
            </a:r>
            <a:r>
              <a:rPr lang="de-DE" dirty="0">
                <a:sym typeface="Wingdings" panose="05000000000000000000" pitchFamily="2" charset="2"/>
              </a:rPr>
              <a:t> </a:t>
            </a:r>
            <a:r>
              <a:rPr lang="de-DE" dirty="0" err="1">
                <a:sym typeface="Wingdings" panose="05000000000000000000" pitchFamily="2" charset="2"/>
              </a:rPr>
              <a:t>drivers</a:t>
            </a:r>
            <a:r>
              <a:rPr lang="de-DE" dirty="0">
                <a:sym typeface="Wingdings" panose="05000000000000000000" pitchFamily="2" charset="2"/>
              </a:rPr>
              <a:t> </a:t>
            </a:r>
            <a:r>
              <a:rPr lang="de-DE" dirty="0" err="1">
                <a:sym typeface="Wingdings" panose="05000000000000000000" pitchFamily="2" charset="2"/>
              </a:rPr>
              <a:t>without</a:t>
            </a:r>
            <a:r>
              <a:rPr lang="de-DE" dirty="0">
                <a:sym typeface="Wingdings" panose="05000000000000000000" pitchFamily="2" charset="2"/>
              </a:rPr>
              <a:t> </a:t>
            </a:r>
            <a:r>
              <a:rPr lang="de-DE" dirty="0" err="1">
                <a:sym typeface="Wingdings" panose="05000000000000000000" pitchFamily="2" charset="2"/>
              </a:rPr>
              <a:t>clients</a:t>
            </a:r>
            <a:r>
              <a:rPr lang="de-DE" dirty="0">
                <a:sym typeface="Wingdings" panose="05000000000000000000" pitchFamily="2" charset="2"/>
              </a:rPr>
              <a:t>, </a:t>
            </a:r>
            <a:r>
              <a:rPr lang="de-DE" dirty="0" err="1">
                <a:sym typeface="Wingdings" panose="05000000000000000000" pitchFamily="2" charset="2"/>
              </a:rPr>
              <a:t>shortest</a:t>
            </a:r>
            <a:r>
              <a:rPr lang="de-DE" dirty="0">
                <a:sym typeface="Wingdings" panose="05000000000000000000" pitchFamily="2" charset="2"/>
              </a:rPr>
              <a:t> </a:t>
            </a:r>
            <a:r>
              <a:rPr lang="de-DE" dirty="0" err="1">
                <a:sym typeface="Wingdings" panose="05000000000000000000" pitchFamily="2" charset="2"/>
              </a:rPr>
              <a:t>distance</a:t>
            </a:r>
            <a:r>
              <a:rPr lang="de-DE" dirty="0">
                <a:sym typeface="Wingdings" panose="05000000000000000000" pitchFamily="2" charset="2"/>
              </a:rPr>
              <a:t> </a:t>
            </a:r>
            <a:r>
              <a:rPr lang="de-DE" dirty="0" err="1">
                <a:sym typeface="Wingdings" panose="05000000000000000000" pitchFamily="2" charset="2"/>
              </a:rPr>
              <a:t>to</a:t>
            </a:r>
            <a:r>
              <a:rPr lang="de-DE" dirty="0">
                <a:sym typeface="Wingdings" panose="05000000000000000000" pitchFamily="2" charset="2"/>
              </a:rPr>
              <a:t> </a:t>
            </a:r>
            <a:r>
              <a:rPr lang="de-DE" dirty="0" err="1">
                <a:sym typeface="Wingdings" panose="05000000000000000000" pitchFamily="2" charset="2"/>
              </a:rPr>
              <a:t>requests</a:t>
            </a:r>
            <a:r>
              <a:rPr lang="de-DE" dirty="0">
                <a:sym typeface="Wingdings" panose="05000000000000000000" pitchFamily="2" charset="2"/>
              </a:rPr>
              <a:t> </a:t>
            </a:r>
            <a:r>
              <a:rPr lang="de-DE" dirty="0" err="1">
                <a:sym typeface="Wingdings" panose="05000000000000000000" pitchFamily="2" charset="2"/>
              </a:rPr>
              <a:t>from</a:t>
            </a:r>
            <a:r>
              <a:rPr lang="de-DE" dirty="0">
                <a:sym typeface="Wingdings" panose="05000000000000000000" pitchFamily="2" charset="2"/>
              </a:rPr>
              <a:t> </a:t>
            </a:r>
            <a:r>
              <a:rPr lang="de-DE" dirty="0" err="1">
                <a:sym typeface="Wingdings" panose="05000000000000000000" pitchFamily="2" charset="2"/>
              </a:rPr>
              <a:t>cluster</a:t>
            </a:r>
            <a:r>
              <a:rPr lang="de-DE" dirty="0">
                <a:sym typeface="Wingdings" panose="05000000000000000000" pitchFamily="2" charset="2"/>
              </a:rPr>
              <a:t> </a:t>
            </a:r>
            <a:r>
              <a:rPr lang="de-DE" dirty="0" err="1">
                <a:sym typeface="Wingdings" panose="05000000000000000000" pitchFamily="2" charset="2"/>
              </a:rPr>
              <a:t>area</a:t>
            </a:r>
            <a:endParaRPr lang="en-US" dirty="0"/>
          </a:p>
        </p:txBody>
      </p:sp>
      <p:pic>
        <p:nvPicPr>
          <p:cNvPr id="5" name="Picture 4">
            <a:extLst>
              <a:ext uri="{FF2B5EF4-FFF2-40B4-BE49-F238E27FC236}">
                <a16:creationId xmlns:a16="http://schemas.microsoft.com/office/drawing/2014/main" id="{AE63B289-8136-991D-2362-F7F88EA0FBF1}"/>
              </a:ext>
            </a:extLst>
          </p:cNvPr>
          <p:cNvPicPr>
            <a:picLocks noChangeAspect="1"/>
          </p:cNvPicPr>
          <p:nvPr/>
        </p:nvPicPr>
        <p:blipFill>
          <a:blip r:embed="rId4"/>
          <a:stretch>
            <a:fillRect/>
          </a:stretch>
        </p:blipFill>
        <p:spPr>
          <a:xfrm>
            <a:off x="5110960" y="2723278"/>
            <a:ext cx="2465853" cy="1935311"/>
          </a:xfrm>
          <a:prstGeom prst="rect">
            <a:avLst/>
          </a:prstGeom>
        </p:spPr>
      </p:pic>
      <p:pic>
        <p:nvPicPr>
          <p:cNvPr id="8" name="Picture 7">
            <a:extLst>
              <a:ext uri="{FF2B5EF4-FFF2-40B4-BE49-F238E27FC236}">
                <a16:creationId xmlns:a16="http://schemas.microsoft.com/office/drawing/2014/main" id="{D8C06E53-C563-AF1B-5E61-4B89C362E9BA}"/>
              </a:ext>
            </a:extLst>
          </p:cNvPr>
          <p:cNvPicPr>
            <a:picLocks noChangeAspect="1"/>
          </p:cNvPicPr>
          <p:nvPr/>
        </p:nvPicPr>
        <p:blipFill>
          <a:blip r:embed="rId5"/>
          <a:stretch>
            <a:fillRect/>
          </a:stretch>
        </p:blipFill>
        <p:spPr>
          <a:xfrm>
            <a:off x="1018903" y="2723279"/>
            <a:ext cx="3744149" cy="1935311"/>
          </a:xfrm>
          <a:prstGeom prst="rect">
            <a:avLst/>
          </a:prstGeom>
        </p:spPr>
      </p:pic>
    </p:spTree>
    <p:extLst>
      <p:ext uri="{BB962C8B-B14F-4D97-AF65-F5344CB8AC3E}">
        <p14:creationId xmlns:p14="http://schemas.microsoft.com/office/powerpoint/2010/main" val="119340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6"/>
        <p:cNvGrpSpPr/>
        <p:nvPr/>
      </p:nvGrpSpPr>
      <p:grpSpPr>
        <a:xfrm>
          <a:off x="0" y="0"/>
          <a:ext cx="0" cy="0"/>
          <a:chOff x="0" y="0"/>
          <a:chExt cx="0" cy="0"/>
        </a:xfrm>
      </p:grpSpPr>
      <p:sp>
        <p:nvSpPr>
          <p:cNvPr id="148" name="Google Shape;148;p27"/>
          <p:cNvSpPr txBox="1"/>
          <p:nvPr/>
        </p:nvSpPr>
        <p:spPr>
          <a:xfrm>
            <a:off x="308344" y="982303"/>
            <a:ext cx="4823180" cy="494100"/>
          </a:xfrm>
          <a:prstGeom prst="rect">
            <a:avLst/>
          </a:prstGeom>
          <a:noFill/>
          <a:ln>
            <a:noFill/>
          </a:ln>
        </p:spPr>
        <p:txBody>
          <a:bodyPr spcFirstLastPara="1" wrap="square" lIns="91425" tIns="91425" rIns="91425" bIns="91425" anchor="t" anchorCtr="0">
            <a:noAutofit/>
          </a:bodyPr>
          <a:lstStyle/>
          <a:p>
            <a:pPr lvl="0" algn="ctr"/>
            <a:r>
              <a:rPr lang="en-GB" sz="2400" b="1" dirty="0" err="1">
                <a:solidFill>
                  <a:srgbClr val="2DC5FA"/>
                </a:solidFill>
                <a:latin typeface="Poppins"/>
                <a:cs typeface="Poppins"/>
              </a:rPr>
              <a:t>Unpervised</a:t>
            </a:r>
            <a:r>
              <a:rPr lang="en-GB" sz="2400" b="1" dirty="0">
                <a:solidFill>
                  <a:srgbClr val="2DC5FA"/>
                </a:solidFill>
                <a:latin typeface="Poppins"/>
                <a:cs typeface="Poppins"/>
              </a:rPr>
              <a:t> Learning</a:t>
            </a:r>
            <a:endParaRPr lang="en-GB" sz="2400" b="1" dirty="0">
              <a:solidFill>
                <a:srgbClr val="2DC5FA"/>
              </a:solidFill>
              <a:latin typeface="Poppins"/>
              <a:cs typeface="Poppins"/>
              <a:sym typeface="Montserrat"/>
            </a:endParaRPr>
          </a:p>
        </p:txBody>
      </p:sp>
      <p:sp>
        <p:nvSpPr>
          <p:cNvPr id="149" name="Google Shape;149;p27"/>
          <p:cNvSpPr txBox="1"/>
          <p:nvPr/>
        </p:nvSpPr>
        <p:spPr>
          <a:xfrm>
            <a:off x="500434" y="3914147"/>
            <a:ext cx="5102923" cy="494100"/>
          </a:xfrm>
          <a:prstGeom prst="rect">
            <a:avLst/>
          </a:prstGeom>
          <a:noFill/>
          <a:ln>
            <a:noFill/>
          </a:ln>
        </p:spPr>
        <p:txBody>
          <a:bodyPr spcFirstLastPara="1" wrap="square" lIns="91425" tIns="91425" rIns="91425" bIns="91425" anchor="t" anchorCtr="0">
            <a:noAutofit/>
          </a:bodyPr>
          <a:lstStyle/>
          <a:p>
            <a:pPr lvl="0"/>
            <a:r>
              <a:rPr lang="en-GB" sz="1600" b="1" dirty="0">
                <a:solidFill>
                  <a:srgbClr val="2DC5FA"/>
                </a:solidFill>
                <a:latin typeface="Poppins"/>
                <a:cs typeface="Poppins"/>
              </a:rPr>
              <a:t>Ferdinand Leube - </a:t>
            </a:r>
            <a:r>
              <a:rPr lang="en-GB" sz="1600" b="1" dirty="0">
                <a:solidFill>
                  <a:srgbClr val="2DC5FA"/>
                </a:solidFill>
                <a:latin typeface="Poppins"/>
                <a:cs typeface="Poppins"/>
                <a:sym typeface="Poppins Medium"/>
              </a:rPr>
              <a:t>Nat</a:t>
            </a:r>
          </a:p>
        </p:txBody>
      </p:sp>
      <p:sp>
        <p:nvSpPr>
          <p:cNvPr id="150" name="Google Shape;150;p27"/>
          <p:cNvSpPr txBox="1"/>
          <p:nvPr/>
        </p:nvSpPr>
        <p:spPr>
          <a:xfrm>
            <a:off x="2917966" y="2324700"/>
            <a:ext cx="3308068"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3600" b="1" dirty="0">
                <a:solidFill>
                  <a:srgbClr val="2DC5FA"/>
                </a:solidFill>
                <a:latin typeface="Poppins"/>
                <a:ea typeface="Poppins"/>
                <a:cs typeface="Poppins"/>
                <a:sym typeface="Poppins"/>
              </a:rPr>
              <a:t>Questions?</a:t>
            </a:r>
            <a:endParaRPr sz="3600" b="1" dirty="0">
              <a:solidFill>
                <a:srgbClr val="2DC5FA"/>
              </a:solidFill>
              <a:latin typeface="Poppins"/>
              <a:ea typeface="Poppins"/>
              <a:cs typeface="Poppins"/>
              <a:sym typeface="Poppins"/>
            </a:endParaRPr>
          </a:p>
        </p:txBody>
      </p:sp>
      <p:sp>
        <p:nvSpPr>
          <p:cNvPr id="6" name="Google Shape;150;p27">
            <a:extLst>
              <a:ext uri="{FF2B5EF4-FFF2-40B4-BE49-F238E27FC236}">
                <a16:creationId xmlns:a16="http://schemas.microsoft.com/office/drawing/2014/main" id="{F5D557C9-FFAC-6E2D-020E-C14D2FB390D8}"/>
              </a:ext>
            </a:extLst>
          </p:cNvPr>
          <p:cNvSpPr txBox="1"/>
          <p:nvPr/>
        </p:nvSpPr>
        <p:spPr>
          <a:xfrm>
            <a:off x="5240818" y="3914147"/>
            <a:ext cx="3173815"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Merci Beaucoup</a:t>
            </a:r>
            <a:endParaRPr sz="2300" b="1" dirty="0">
              <a:solidFill>
                <a:srgbClr val="2DC5FA"/>
              </a:solidFill>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6"/>
        <p:cNvGrpSpPr/>
        <p:nvPr/>
      </p:nvGrpSpPr>
      <p:grpSpPr>
        <a:xfrm>
          <a:off x="0" y="0"/>
          <a:ext cx="0" cy="0"/>
          <a:chOff x="0" y="0"/>
          <a:chExt cx="0" cy="0"/>
        </a:xfrm>
      </p:grpSpPr>
      <p:pic>
        <p:nvPicPr>
          <p:cNvPr id="97" name="Google Shape;97;p19"/>
          <p:cNvPicPr preferRelativeResize="0"/>
          <p:nvPr/>
        </p:nvPicPr>
        <p:blipFill>
          <a:blip r:embed="rId4">
            <a:alphaModFix/>
          </a:blip>
          <a:stretch>
            <a:fillRect/>
          </a:stretch>
        </p:blipFill>
        <p:spPr>
          <a:xfrm>
            <a:off x="5835900" y="327523"/>
            <a:ext cx="2984602" cy="4476928"/>
          </a:xfrm>
          <a:prstGeom prst="rect">
            <a:avLst/>
          </a:prstGeom>
          <a:noFill/>
          <a:ln>
            <a:noFill/>
          </a:ln>
        </p:spPr>
      </p:pic>
      <p:sp>
        <p:nvSpPr>
          <p:cNvPr id="98" name="Google Shape;98;p19"/>
          <p:cNvSpPr txBox="1"/>
          <p:nvPr/>
        </p:nvSpPr>
        <p:spPr>
          <a:xfrm>
            <a:off x="561000" y="922325"/>
            <a:ext cx="4987166" cy="352292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rgbClr val="434343"/>
                </a:solidFill>
                <a:latin typeface="Poppins"/>
                <a:ea typeface="Poppins"/>
                <a:cs typeface="Poppins"/>
                <a:sym typeface="Poppins"/>
              </a:rPr>
              <a:t>Domain</a:t>
            </a:r>
          </a:p>
          <a:p>
            <a:pPr marL="0" lvl="0" indent="0" algn="l" rtl="0">
              <a:spcBef>
                <a:spcPts val="0"/>
              </a:spcBef>
              <a:spcAft>
                <a:spcPts val="0"/>
              </a:spcAft>
              <a:buNone/>
            </a:pPr>
            <a:endParaRPr lang="en-GB" sz="1200" b="1" dirty="0">
              <a:solidFill>
                <a:srgbClr val="434343"/>
              </a:solidFill>
              <a:latin typeface="Poppins"/>
              <a:ea typeface="Poppins"/>
              <a:cs typeface="Poppins"/>
              <a:sym typeface="Poppins"/>
            </a:endParaRPr>
          </a:p>
          <a:p>
            <a:pPr lvl="1">
              <a:lnSpc>
                <a:spcPct val="150000"/>
              </a:lnSpc>
            </a:pPr>
            <a:r>
              <a:rPr lang="en-GB" sz="1200" dirty="0"/>
              <a:t>Optimal Uber positioning based on previous requests grouped by day of the week and time of the day</a:t>
            </a:r>
            <a:endParaRPr lang="en-GB" sz="1200" b="1" dirty="0">
              <a:solidFill>
                <a:srgbClr val="434343"/>
              </a:solidFill>
              <a:latin typeface="Poppins"/>
              <a:ea typeface="Poppins"/>
              <a:cs typeface="Poppins"/>
              <a:sym typeface="Poppins"/>
            </a:endParaRPr>
          </a:p>
          <a:p>
            <a:pPr marL="0" lvl="0" indent="0" algn="l" rtl="0">
              <a:spcBef>
                <a:spcPts val="0"/>
              </a:spcBef>
              <a:spcAft>
                <a:spcPts val="0"/>
              </a:spcAft>
              <a:buNone/>
            </a:pPr>
            <a:endParaRPr lang="en-GB" sz="1200" b="1" dirty="0">
              <a:solidFill>
                <a:srgbClr val="434343"/>
              </a:solidFill>
              <a:latin typeface="Poppins"/>
              <a:ea typeface="Poppins"/>
              <a:cs typeface="Poppins"/>
              <a:sym typeface="Poppins"/>
            </a:endParaRPr>
          </a:p>
          <a:p>
            <a:pPr marL="0" lvl="0" indent="0" algn="l" rtl="0">
              <a:spcBef>
                <a:spcPts val="0"/>
              </a:spcBef>
              <a:spcAft>
                <a:spcPts val="0"/>
              </a:spcAft>
              <a:buNone/>
            </a:pPr>
            <a:endParaRPr lang="en-GB" sz="1200" b="1" dirty="0">
              <a:solidFill>
                <a:srgbClr val="434343"/>
              </a:solidFill>
              <a:latin typeface="Poppins"/>
              <a:ea typeface="Poppins"/>
              <a:cs typeface="Poppins"/>
              <a:sym typeface="Poppins"/>
            </a:endParaRPr>
          </a:p>
          <a:p>
            <a:pPr marL="0" lvl="0" indent="0" algn="l" rtl="0">
              <a:spcBef>
                <a:spcPts val="0"/>
              </a:spcBef>
              <a:spcAft>
                <a:spcPts val="0"/>
              </a:spcAft>
              <a:buNone/>
            </a:pPr>
            <a:r>
              <a:rPr lang="en-GB" sz="1200" b="1" dirty="0">
                <a:solidFill>
                  <a:srgbClr val="434343"/>
                </a:solidFill>
                <a:latin typeface="Poppins"/>
                <a:ea typeface="Poppins"/>
                <a:cs typeface="Poppins"/>
                <a:sym typeface="Poppins"/>
              </a:rPr>
              <a:t>Problem</a:t>
            </a:r>
          </a:p>
          <a:p>
            <a:pPr marL="0" lvl="0" indent="0" algn="l" rtl="0">
              <a:spcBef>
                <a:spcPts val="0"/>
              </a:spcBef>
              <a:spcAft>
                <a:spcPts val="0"/>
              </a:spcAft>
              <a:buNone/>
            </a:pPr>
            <a:endParaRPr lang="en-GB" sz="1200" b="1" dirty="0">
              <a:solidFill>
                <a:srgbClr val="434343"/>
              </a:solidFill>
              <a:latin typeface="Poppins"/>
              <a:ea typeface="Poppins"/>
              <a:cs typeface="Poppins"/>
              <a:sym typeface="Poppins"/>
            </a:endParaRPr>
          </a:p>
          <a:p>
            <a:pPr lvl="1">
              <a:lnSpc>
                <a:spcPct val="150000"/>
              </a:lnSpc>
            </a:pPr>
            <a:r>
              <a:rPr lang="en-GB" sz="1200" dirty="0">
                <a:sym typeface="Poppins"/>
              </a:rPr>
              <a:t>Find clusters of incoming uber requests, in order to determine where an uber should position itself best being closest to the requests in the cluster/area he is in given the time and day</a:t>
            </a: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p:txBody>
      </p:sp>
      <p:sp>
        <p:nvSpPr>
          <p:cNvPr id="99" name="Google Shape;99;p19"/>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Business case</a:t>
            </a:r>
            <a:endParaRPr sz="2300" b="1" dirty="0">
              <a:solidFill>
                <a:srgbClr val="2DC5FA"/>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sp>
        <p:nvSpPr>
          <p:cNvPr id="104" name="Google Shape;104;p20"/>
          <p:cNvSpPr txBox="1"/>
          <p:nvPr/>
        </p:nvSpPr>
        <p:spPr>
          <a:xfrm>
            <a:off x="515867" y="1008135"/>
            <a:ext cx="4124780" cy="3707139"/>
          </a:xfrm>
          <a:prstGeom prst="rect">
            <a:avLst/>
          </a:prstGeom>
          <a:noFill/>
          <a:ln>
            <a:noFill/>
          </a:ln>
        </p:spPr>
        <p:txBody>
          <a:bodyPr spcFirstLastPara="1" wrap="square" lIns="91425" tIns="91425" rIns="91425" bIns="91425" anchor="t" anchorCtr="0">
            <a:noAutofit/>
          </a:bodyPr>
          <a:lstStyle/>
          <a:p>
            <a:pPr marL="285750" indent="-285750" algn="just">
              <a:lnSpc>
                <a:spcPct val="150000"/>
              </a:lnSpc>
              <a:buFont typeface="Arial" panose="020B0604020202020204" pitchFamily="34" charset="0"/>
              <a:buChar char="•"/>
            </a:pPr>
            <a:r>
              <a:rPr lang="en-US" dirty="0"/>
              <a:t>Review data </a:t>
            </a:r>
          </a:p>
          <a:p>
            <a:pPr marL="285750" indent="-285750" algn="just">
              <a:lnSpc>
                <a:spcPct val="150000"/>
              </a:lnSpc>
              <a:buFont typeface="Arial" panose="020B0604020202020204" pitchFamily="34" charset="0"/>
              <a:buChar char="•"/>
            </a:pPr>
            <a:r>
              <a:rPr lang="en-US" dirty="0"/>
              <a:t>Check for necessity of data cleaning</a:t>
            </a:r>
          </a:p>
          <a:p>
            <a:pPr marL="285750" indent="-285750" algn="just">
              <a:lnSpc>
                <a:spcPct val="150000"/>
              </a:lnSpc>
              <a:buFont typeface="Arial" panose="020B0604020202020204" pitchFamily="34" charset="0"/>
              <a:buChar char="•"/>
            </a:pPr>
            <a:r>
              <a:rPr lang="en-US" dirty="0"/>
              <a:t>Data preparation</a:t>
            </a:r>
          </a:p>
          <a:p>
            <a:pPr marL="285750" indent="-285750" algn="just">
              <a:lnSpc>
                <a:spcPct val="150000"/>
              </a:lnSpc>
              <a:buFont typeface="Arial" panose="020B0604020202020204" pitchFamily="34" charset="0"/>
              <a:buChar char="•"/>
            </a:pPr>
            <a:r>
              <a:rPr lang="en-US" dirty="0"/>
              <a:t>Search for ultimate Model</a:t>
            </a:r>
          </a:p>
          <a:p>
            <a:pPr marL="285750" indent="-285750" algn="just">
              <a:lnSpc>
                <a:spcPct val="150000"/>
              </a:lnSpc>
              <a:buFont typeface="Arial" panose="020B0604020202020204" pitchFamily="34" charset="0"/>
              <a:buChar char="•"/>
            </a:pPr>
            <a:r>
              <a:rPr lang="en-US" dirty="0"/>
              <a:t>Apply ultimate model</a:t>
            </a:r>
          </a:p>
          <a:p>
            <a:pPr marL="285750" indent="-285750" algn="just">
              <a:lnSpc>
                <a:spcPct val="150000"/>
              </a:lnSpc>
              <a:buFont typeface="Arial" panose="020B0604020202020204" pitchFamily="34" charset="0"/>
              <a:buChar char="•"/>
            </a:pPr>
            <a:r>
              <a:rPr lang="en-US" dirty="0"/>
              <a:t>Create folium maps</a:t>
            </a: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Clr>
                <a:schemeClr val="dk1"/>
              </a:buClr>
              <a:buSzPts val="1100"/>
              <a:buFont typeface="Arial"/>
              <a:buNone/>
            </a:pPr>
            <a:endParaRPr sz="1200" b="1" dirty="0">
              <a:solidFill>
                <a:srgbClr val="434343"/>
              </a:solidFill>
              <a:latin typeface="Poppins"/>
              <a:ea typeface="Poppins"/>
              <a:cs typeface="Poppins"/>
              <a:sym typeface="Poppins"/>
            </a:endParaRPr>
          </a:p>
          <a:p>
            <a:pPr marL="0" lvl="0" indent="0" algn="l" rtl="0">
              <a:spcBef>
                <a:spcPts val="160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p:txBody>
      </p:sp>
      <p:sp>
        <p:nvSpPr>
          <p:cNvPr id="105" name="Google Shape;105;p20"/>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a:solidFill>
                  <a:srgbClr val="2DC5FA"/>
                </a:solidFill>
                <a:latin typeface="Poppins"/>
                <a:ea typeface="Poppins"/>
                <a:cs typeface="Poppins"/>
                <a:sym typeface="Poppins"/>
              </a:rPr>
              <a:t>Plan </a:t>
            </a:r>
            <a:endParaRPr sz="2300" b="1">
              <a:solidFill>
                <a:srgbClr val="2DC5FA"/>
              </a:solidFill>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2"/>
          <p:cNvSpPr txBox="1"/>
          <p:nvPr/>
        </p:nvSpPr>
        <p:spPr>
          <a:xfrm>
            <a:off x="561000" y="922325"/>
            <a:ext cx="8146826" cy="494100"/>
          </a:xfrm>
          <a:prstGeom prst="rect">
            <a:avLst/>
          </a:prstGeom>
          <a:noFill/>
          <a:ln>
            <a:noFill/>
          </a:ln>
        </p:spPr>
        <p:txBody>
          <a:bodyPr spcFirstLastPara="1" wrap="square" lIns="91425" tIns="91425" rIns="91425" bIns="91425" anchor="t" anchorCtr="0">
            <a:noAutofit/>
          </a:bodyPr>
          <a:lstStyle/>
          <a:p>
            <a:pPr marL="285750" indent="-285750" algn="just">
              <a:lnSpc>
                <a:spcPct val="150000"/>
              </a:lnSpc>
              <a:buFont typeface="Arial" panose="020B0604020202020204" pitchFamily="34" charset="0"/>
              <a:buChar char="•"/>
            </a:pPr>
            <a:r>
              <a:rPr lang="en-GB" dirty="0">
                <a:solidFill>
                  <a:schemeClr val="tx1"/>
                </a:solidFill>
                <a:latin typeface="+mn-lt"/>
                <a:cs typeface="Poppins"/>
              </a:rPr>
              <a:t>The data cleaning and exploratory data analysis process: </a:t>
            </a:r>
          </a:p>
          <a:p>
            <a:pPr lvl="0"/>
            <a:endParaRPr sz="1200" dirty="0">
              <a:solidFill>
                <a:srgbClr val="434343"/>
              </a:solidFill>
              <a:latin typeface="Poppins Medium"/>
              <a:ea typeface="Poppins Medium"/>
              <a:cs typeface="Poppins Medium"/>
              <a:sym typeface="Poppins Medium"/>
            </a:endParaRPr>
          </a:p>
        </p:txBody>
      </p:sp>
      <p:sp>
        <p:nvSpPr>
          <p:cNvPr id="118" name="Google Shape;118;p22"/>
          <p:cNvSpPr txBox="1"/>
          <p:nvPr/>
        </p:nvSpPr>
        <p:spPr>
          <a:xfrm>
            <a:off x="561000" y="428225"/>
            <a:ext cx="739428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EDA and  Data cleaning</a:t>
            </a:r>
            <a:endParaRPr sz="2300" b="1" dirty="0">
              <a:solidFill>
                <a:srgbClr val="2DC5FA"/>
              </a:solidFill>
              <a:latin typeface="Poppins"/>
              <a:ea typeface="Poppins"/>
              <a:cs typeface="Poppins"/>
              <a:sym typeface="Poppins"/>
            </a:endParaRPr>
          </a:p>
        </p:txBody>
      </p:sp>
      <p:sp>
        <p:nvSpPr>
          <p:cNvPr id="2" name="TextBox 1">
            <a:extLst>
              <a:ext uri="{FF2B5EF4-FFF2-40B4-BE49-F238E27FC236}">
                <a16:creationId xmlns:a16="http://schemas.microsoft.com/office/drawing/2014/main" id="{D2062637-0585-DD3D-B617-6BA27FF5F470}"/>
              </a:ext>
            </a:extLst>
          </p:cNvPr>
          <p:cNvSpPr txBox="1"/>
          <p:nvPr/>
        </p:nvSpPr>
        <p:spPr>
          <a:xfrm>
            <a:off x="1043491" y="1595285"/>
            <a:ext cx="7343506" cy="954107"/>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tx1"/>
                </a:solidFill>
                <a:cs typeface="Poppins"/>
              </a:rPr>
              <a:t>Check for missing values</a:t>
            </a:r>
          </a:p>
          <a:p>
            <a:pPr marL="285750" indent="-285750">
              <a:buFont typeface="Arial" panose="020B0604020202020204" pitchFamily="34" charset="0"/>
              <a:buChar char="•"/>
            </a:pPr>
            <a:r>
              <a:rPr lang="en-GB" dirty="0">
                <a:solidFill>
                  <a:schemeClr val="tx1"/>
                </a:solidFill>
                <a:cs typeface="Poppins"/>
              </a:rPr>
              <a:t>Check unique values of columns</a:t>
            </a:r>
          </a:p>
          <a:p>
            <a:pPr marL="285750" indent="-285750">
              <a:buFont typeface="Arial" panose="020B0604020202020204" pitchFamily="34" charset="0"/>
              <a:buChar char="•"/>
            </a:pPr>
            <a:r>
              <a:rPr lang="en-GB" dirty="0">
                <a:solidFill>
                  <a:schemeClr val="tx1"/>
                </a:solidFill>
                <a:cs typeface="Poppins"/>
              </a:rPr>
              <a:t>Encode if necessary</a:t>
            </a:r>
          </a:p>
          <a:p>
            <a:pPr marL="285750" indent="-285750">
              <a:buFont typeface="Arial" panose="020B0604020202020204" pitchFamily="34" charset="0"/>
              <a:buChar char="•"/>
            </a:pPr>
            <a:r>
              <a:rPr lang="en-GB" dirty="0">
                <a:solidFill>
                  <a:schemeClr val="tx1"/>
                </a:solidFill>
                <a:cs typeface="Poppins"/>
              </a:rPr>
              <a:t>Perform EDA</a:t>
            </a:r>
          </a:p>
        </p:txBody>
      </p:sp>
      <p:pic>
        <p:nvPicPr>
          <p:cNvPr id="4" name="Picture 3">
            <a:extLst>
              <a:ext uri="{FF2B5EF4-FFF2-40B4-BE49-F238E27FC236}">
                <a16:creationId xmlns:a16="http://schemas.microsoft.com/office/drawing/2014/main" id="{542A94F2-07AF-0C31-0CB7-6484B141601D}"/>
              </a:ext>
            </a:extLst>
          </p:cNvPr>
          <p:cNvPicPr>
            <a:picLocks noChangeAspect="1"/>
          </p:cNvPicPr>
          <p:nvPr/>
        </p:nvPicPr>
        <p:blipFill>
          <a:blip r:embed="rId4"/>
          <a:stretch>
            <a:fillRect/>
          </a:stretch>
        </p:blipFill>
        <p:spPr>
          <a:xfrm>
            <a:off x="1532323" y="2579628"/>
            <a:ext cx="2224572" cy="2142180"/>
          </a:xfrm>
          <a:prstGeom prst="rect">
            <a:avLst/>
          </a:prstGeom>
        </p:spPr>
      </p:pic>
      <p:pic>
        <p:nvPicPr>
          <p:cNvPr id="6" name="Picture 5">
            <a:extLst>
              <a:ext uri="{FF2B5EF4-FFF2-40B4-BE49-F238E27FC236}">
                <a16:creationId xmlns:a16="http://schemas.microsoft.com/office/drawing/2014/main" id="{C97820BB-D720-9B58-BE1C-68E2A0F143D4}"/>
              </a:ext>
            </a:extLst>
          </p:cNvPr>
          <p:cNvPicPr>
            <a:picLocks noChangeAspect="1"/>
          </p:cNvPicPr>
          <p:nvPr/>
        </p:nvPicPr>
        <p:blipFill rotWithShape="1">
          <a:blip r:embed="rId5"/>
          <a:srcRect l="3720" r="2209"/>
          <a:stretch/>
        </p:blipFill>
        <p:spPr>
          <a:xfrm>
            <a:off x="5334871" y="2549392"/>
            <a:ext cx="2224572" cy="219701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
        <p:cNvGrpSpPr/>
        <p:nvPr/>
      </p:nvGrpSpPr>
      <p:grpSpPr>
        <a:xfrm>
          <a:off x="0" y="0"/>
          <a:ext cx="0" cy="0"/>
          <a:chOff x="0" y="0"/>
          <a:chExt cx="0" cy="0"/>
        </a:xfrm>
      </p:grpSpPr>
      <p:sp>
        <p:nvSpPr>
          <p:cNvPr id="112" name="Google Shape;112;p21"/>
          <p:cNvSpPr txBox="1"/>
          <p:nvPr/>
        </p:nvSpPr>
        <p:spPr>
          <a:xfrm>
            <a:off x="561000" y="428225"/>
            <a:ext cx="802391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Data preparation for models and Model application</a:t>
            </a:r>
            <a:endParaRPr sz="2300" b="1" dirty="0">
              <a:solidFill>
                <a:srgbClr val="2DC5FA"/>
              </a:solidFill>
              <a:latin typeface="Poppins"/>
              <a:ea typeface="Poppins"/>
              <a:cs typeface="Poppins"/>
              <a:sym typeface="Poppins"/>
            </a:endParaRPr>
          </a:p>
        </p:txBody>
      </p:sp>
      <p:sp>
        <p:nvSpPr>
          <p:cNvPr id="2" name="TextBox 1">
            <a:extLst>
              <a:ext uri="{FF2B5EF4-FFF2-40B4-BE49-F238E27FC236}">
                <a16:creationId xmlns:a16="http://schemas.microsoft.com/office/drawing/2014/main" id="{FB4793BA-02F7-8AAB-2C5B-37A0B9CA80D9}"/>
              </a:ext>
            </a:extLst>
          </p:cNvPr>
          <p:cNvSpPr txBox="1"/>
          <p:nvPr/>
        </p:nvSpPr>
        <p:spPr>
          <a:xfrm>
            <a:off x="731520" y="1046655"/>
            <a:ext cx="4331643" cy="3631763"/>
          </a:xfrm>
          <a:prstGeom prst="rect">
            <a:avLst/>
          </a:prstGeom>
          <a:noFill/>
        </p:spPr>
        <p:txBody>
          <a:bodyPr wrap="square" rtlCol="0">
            <a:spAutoFit/>
          </a:bodyPr>
          <a:lstStyle/>
          <a:p>
            <a:pPr marL="285750" indent="-285750">
              <a:buFont typeface="Arial" panose="020B0604020202020204" pitchFamily="34" charset="0"/>
              <a:buChar char="•"/>
            </a:pPr>
            <a:r>
              <a:rPr lang="en-GB" sz="1200" dirty="0"/>
              <a:t>Due to computer limitations, started off by taking a sample of raw data to continue further process of model building</a:t>
            </a:r>
          </a:p>
          <a:p>
            <a:pPr marL="285750" indent="-285750">
              <a:buFont typeface="Arial" panose="020B0604020202020204" pitchFamily="34" charset="0"/>
              <a:buChar char="•"/>
            </a:pPr>
            <a:r>
              <a:rPr lang="en-GB" sz="1200" dirty="0"/>
              <a:t>Created our x train set consisting of Lat and Lon coordinates</a:t>
            </a:r>
          </a:p>
          <a:p>
            <a:pPr marL="285750" indent="-285750">
              <a:buFont typeface="Arial" panose="020B0604020202020204" pitchFamily="34" charset="0"/>
              <a:buChar char="•"/>
            </a:pPr>
            <a:r>
              <a:rPr lang="en-GB" sz="1200" dirty="0"/>
              <a:t>First Model :</a:t>
            </a:r>
          </a:p>
          <a:p>
            <a:pPr marL="400050" lvl="1" indent="-400050">
              <a:buFont typeface="+mj-lt"/>
              <a:buAutoNum type="romanUcPeriod"/>
            </a:pPr>
            <a:r>
              <a:rPr lang="en-GB" sz="1200" dirty="0" err="1"/>
              <a:t>Kmeans</a:t>
            </a:r>
            <a:endParaRPr lang="en-GB" sz="1200" dirty="0"/>
          </a:p>
          <a:p>
            <a:pPr lvl="1"/>
            <a:r>
              <a:rPr lang="en-GB" sz="1200" dirty="0"/>
              <a:t>- Used the </a:t>
            </a:r>
            <a:r>
              <a:rPr lang="en-GB" sz="1200" dirty="0" err="1"/>
              <a:t>Kelbow</a:t>
            </a:r>
            <a:r>
              <a:rPr lang="en-GB" sz="1200" dirty="0"/>
              <a:t> Visualizer </a:t>
            </a:r>
            <a:r>
              <a:rPr lang="en-GB" sz="1200" dirty="0" err="1"/>
              <a:t>metod</a:t>
            </a:r>
            <a:r>
              <a:rPr lang="en-GB" sz="1200" dirty="0"/>
              <a:t> to determine the best value for </a:t>
            </a:r>
            <a:r>
              <a:rPr lang="en-GB" sz="1200" dirty="0" err="1"/>
              <a:t>n_clusters</a:t>
            </a:r>
            <a:endParaRPr lang="en-GB" sz="1200" dirty="0"/>
          </a:p>
          <a:p>
            <a:pPr marL="171450" lvl="1" indent="-171450">
              <a:buFontTx/>
              <a:buChar char="-"/>
            </a:pPr>
            <a:r>
              <a:rPr lang="en-GB" sz="1200" dirty="0"/>
              <a:t>Applied the model and </a:t>
            </a:r>
            <a:r>
              <a:rPr lang="en-GB" sz="1200" dirty="0" err="1"/>
              <a:t>cheked</a:t>
            </a:r>
            <a:r>
              <a:rPr lang="en-GB" sz="1200" dirty="0"/>
              <a:t> the metrics as well as distribution of clusters with self made function</a:t>
            </a:r>
          </a:p>
          <a:p>
            <a:pPr marL="285750" lvl="1" indent="-285750">
              <a:buAutoNum type="romanUcPeriod" startAt="2"/>
            </a:pPr>
            <a:r>
              <a:rPr lang="en-GB" sz="1200" dirty="0"/>
              <a:t>   DBSCAN</a:t>
            </a:r>
          </a:p>
          <a:p>
            <a:pPr marL="171450" lvl="1" indent="-171450">
              <a:buFontTx/>
              <a:buChar char="-"/>
            </a:pPr>
            <a:r>
              <a:rPr lang="en-GB" sz="1200" dirty="0"/>
              <a:t>Created our own function to perform hyper parameter tuning on eps and min samples values</a:t>
            </a:r>
          </a:p>
          <a:p>
            <a:pPr marL="171450" lvl="1" indent="-171450">
              <a:buFontTx/>
              <a:buChar char="-"/>
            </a:pPr>
            <a:r>
              <a:rPr lang="en-GB" sz="1200" dirty="0"/>
              <a:t>Applied model and ran checks</a:t>
            </a:r>
          </a:p>
          <a:p>
            <a:pPr marL="285750" lvl="1" indent="-285750">
              <a:buAutoNum type="romanUcPeriod" startAt="3"/>
            </a:pPr>
            <a:r>
              <a:rPr lang="en-GB" sz="1200" dirty="0" err="1"/>
              <a:t>AgglomerativeClustering</a:t>
            </a:r>
            <a:endParaRPr lang="en-GB" sz="1200" dirty="0"/>
          </a:p>
          <a:p>
            <a:pPr marL="171450" lvl="1" indent="-171450">
              <a:buFontTx/>
              <a:buChar char="-"/>
            </a:pPr>
            <a:r>
              <a:rPr lang="en-GB" sz="1200" dirty="0"/>
              <a:t>Again used </a:t>
            </a:r>
            <a:r>
              <a:rPr lang="en-GB" sz="1200" dirty="0" err="1"/>
              <a:t>Kelbow</a:t>
            </a:r>
            <a:r>
              <a:rPr lang="en-GB" sz="1200" dirty="0"/>
              <a:t> method</a:t>
            </a:r>
          </a:p>
          <a:p>
            <a:pPr marL="171450" lvl="1" indent="-171450">
              <a:buFontTx/>
              <a:buChar char="-"/>
            </a:pPr>
            <a:r>
              <a:rPr lang="en-GB" sz="1200" dirty="0"/>
              <a:t>Performed checks with function</a:t>
            </a:r>
          </a:p>
          <a:p>
            <a:pPr marL="285750" lvl="1" indent="-285750">
              <a:buFontTx/>
              <a:buChar char="-"/>
            </a:pPr>
            <a:endParaRPr lang="en-GB" dirty="0"/>
          </a:p>
        </p:txBody>
      </p:sp>
      <p:pic>
        <p:nvPicPr>
          <p:cNvPr id="6" name="Picture 5">
            <a:extLst>
              <a:ext uri="{FF2B5EF4-FFF2-40B4-BE49-F238E27FC236}">
                <a16:creationId xmlns:a16="http://schemas.microsoft.com/office/drawing/2014/main" id="{1F577062-B7BC-7F80-11B5-11916B5CB81A}"/>
              </a:ext>
            </a:extLst>
          </p:cNvPr>
          <p:cNvPicPr>
            <a:picLocks noChangeAspect="1"/>
          </p:cNvPicPr>
          <p:nvPr/>
        </p:nvPicPr>
        <p:blipFill rotWithShape="1">
          <a:blip r:embed="rId4"/>
          <a:srcRect r="3985"/>
          <a:stretch/>
        </p:blipFill>
        <p:spPr>
          <a:xfrm>
            <a:off x="4985023" y="1033679"/>
            <a:ext cx="3751416" cy="346618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
        <p:cNvGrpSpPr/>
        <p:nvPr/>
      </p:nvGrpSpPr>
      <p:grpSpPr>
        <a:xfrm>
          <a:off x="0" y="0"/>
          <a:ext cx="0" cy="0"/>
          <a:chOff x="0" y="0"/>
          <a:chExt cx="0" cy="0"/>
        </a:xfrm>
      </p:grpSpPr>
      <p:sp>
        <p:nvSpPr>
          <p:cNvPr id="112" name="Google Shape;112;p21"/>
          <p:cNvSpPr txBox="1"/>
          <p:nvPr/>
        </p:nvSpPr>
        <p:spPr>
          <a:xfrm>
            <a:off x="403602" y="377249"/>
            <a:ext cx="7691085" cy="494100"/>
          </a:xfrm>
          <a:prstGeom prst="rect">
            <a:avLst/>
          </a:prstGeom>
          <a:noFill/>
          <a:ln>
            <a:noFill/>
          </a:ln>
        </p:spPr>
        <p:txBody>
          <a:bodyPr spcFirstLastPara="1" wrap="square" lIns="91425" tIns="91425" rIns="91425" bIns="91425" anchor="t" anchorCtr="0">
            <a:noAutofit/>
          </a:bodyPr>
          <a:lstStyle/>
          <a:p>
            <a:pPr lvl="0">
              <a:spcAft>
                <a:spcPts val="1600"/>
              </a:spcAft>
            </a:pPr>
            <a:r>
              <a:rPr lang="en-GB" sz="2300" b="1" dirty="0">
                <a:solidFill>
                  <a:srgbClr val="2DC5FA"/>
                </a:solidFill>
                <a:latin typeface="Poppins"/>
                <a:cs typeface="Poppins"/>
              </a:rPr>
              <a:t>Results of checks and other visualizations</a:t>
            </a:r>
          </a:p>
        </p:txBody>
      </p:sp>
      <p:pic>
        <p:nvPicPr>
          <p:cNvPr id="3" name="Picture 2">
            <a:extLst>
              <a:ext uri="{FF2B5EF4-FFF2-40B4-BE49-F238E27FC236}">
                <a16:creationId xmlns:a16="http://schemas.microsoft.com/office/drawing/2014/main" id="{CA55B360-CC4E-4D2A-7597-6F9EC5AF987A}"/>
              </a:ext>
            </a:extLst>
          </p:cNvPr>
          <p:cNvPicPr>
            <a:picLocks noChangeAspect="1"/>
          </p:cNvPicPr>
          <p:nvPr/>
        </p:nvPicPr>
        <p:blipFill>
          <a:blip r:embed="rId4"/>
          <a:stretch>
            <a:fillRect/>
          </a:stretch>
        </p:blipFill>
        <p:spPr>
          <a:xfrm>
            <a:off x="591128" y="1729522"/>
            <a:ext cx="3248211" cy="2064284"/>
          </a:xfrm>
          <a:prstGeom prst="rect">
            <a:avLst/>
          </a:prstGeom>
        </p:spPr>
      </p:pic>
      <p:pic>
        <p:nvPicPr>
          <p:cNvPr id="6" name="Picture 5">
            <a:extLst>
              <a:ext uri="{FF2B5EF4-FFF2-40B4-BE49-F238E27FC236}">
                <a16:creationId xmlns:a16="http://schemas.microsoft.com/office/drawing/2014/main" id="{4BC869D2-5DF8-4CA7-59CB-D800E1601409}"/>
              </a:ext>
            </a:extLst>
          </p:cNvPr>
          <p:cNvPicPr>
            <a:picLocks noChangeAspect="1"/>
          </p:cNvPicPr>
          <p:nvPr/>
        </p:nvPicPr>
        <p:blipFill>
          <a:blip r:embed="rId5"/>
          <a:stretch>
            <a:fillRect/>
          </a:stretch>
        </p:blipFill>
        <p:spPr>
          <a:xfrm>
            <a:off x="4249144" y="826841"/>
            <a:ext cx="4072169" cy="1934823"/>
          </a:xfrm>
          <a:prstGeom prst="rect">
            <a:avLst/>
          </a:prstGeom>
        </p:spPr>
      </p:pic>
      <p:pic>
        <p:nvPicPr>
          <p:cNvPr id="8" name="Picture 7">
            <a:extLst>
              <a:ext uri="{FF2B5EF4-FFF2-40B4-BE49-F238E27FC236}">
                <a16:creationId xmlns:a16="http://schemas.microsoft.com/office/drawing/2014/main" id="{E348B815-3B92-BE71-2FD8-4E1DB0C98134}"/>
              </a:ext>
            </a:extLst>
          </p:cNvPr>
          <p:cNvPicPr>
            <a:picLocks noChangeAspect="1"/>
          </p:cNvPicPr>
          <p:nvPr/>
        </p:nvPicPr>
        <p:blipFill>
          <a:blip r:embed="rId6"/>
          <a:stretch>
            <a:fillRect/>
          </a:stretch>
        </p:blipFill>
        <p:spPr>
          <a:xfrm>
            <a:off x="4853388" y="2826394"/>
            <a:ext cx="2863679" cy="1934823"/>
          </a:xfrm>
          <a:prstGeom prst="rect">
            <a:avLst/>
          </a:prstGeom>
        </p:spPr>
      </p:pic>
      <p:sp>
        <p:nvSpPr>
          <p:cNvPr id="9" name="TextBox 8">
            <a:extLst>
              <a:ext uri="{FF2B5EF4-FFF2-40B4-BE49-F238E27FC236}">
                <a16:creationId xmlns:a16="http://schemas.microsoft.com/office/drawing/2014/main" id="{D247F724-8F53-2E0A-A8BD-B9717DA8654A}"/>
              </a:ext>
            </a:extLst>
          </p:cNvPr>
          <p:cNvSpPr txBox="1"/>
          <p:nvPr/>
        </p:nvSpPr>
        <p:spPr>
          <a:xfrm>
            <a:off x="517289" y="4007685"/>
            <a:ext cx="3877056" cy="307777"/>
          </a:xfrm>
          <a:prstGeom prst="rect">
            <a:avLst/>
          </a:prstGeom>
          <a:noFill/>
        </p:spPr>
        <p:txBody>
          <a:bodyPr wrap="square" rtlCol="0">
            <a:spAutoFit/>
          </a:bodyPr>
          <a:lstStyle/>
          <a:p>
            <a:r>
              <a:rPr lang="de-DE" dirty="0" err="1"/>
              <a:t>Anyone</a:t>
            </a:r>
            <a:r>
              <a:rPr lang="de-DE" dirty="0"/>
              <a:t> </a:t>
            </a:r>
            <a:r>
              <a:rPr lang="de-DE" dirty="0" err="1"/>
              <a:t>wants</a:t>
            </a:r>
            <a:r>
              <a:rPr lang="de-DE" dirty="0"/>
              <a:t> a </a:t>
            </a:r>
            <a:r>
              <a:rPr lang="de-DE" dirty="0" err="1"/>
              <a:t>function</a:t>
            </a:r>
            <a:r>
              <a:rPr lang="de-DE" dirty="0"/>
              <a:t> </a:t>
            </a:r>
            <a:r>
              <a:rPr lang="de-DE" dirty="0" err="1"/>
              <a:t>demo</a:t>
            </a:r>
            <a:r>
              <a:rPr lang="de-DE" dirty="0"/>
              <a:t>?</a:t>
            </a:r>
            <a:endParaRPr lang="en-US" dirty="0"/>
          </a:p>
        </p:txBody>
      </p:sp>
    </p:spTree>
    <p:extLst>
      <p:ext uri="{BB962C8B-B14F-4D97-AF65-F5344CB8AC3E}">
        <p14:creationId xmlns:p14="http://schemas.microsoft.com/office/powerpoint/2010/main" val="2566924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
        <p:cNvGrpSpPr/>
        <p:nvPr/>
      </p:nvGrpSpPr>
      <p:grpSpPr>
        <a:xfrm>
          <a:off x="0" y="0"/>
          <a:ext cx="0" cy="0"/>
          <a:chOff x="0" y="0"/>
          <a:chExt cx="0" cy="0"/>
        </a:xfrm>
      </p:grpSpPr>
      <p:sp>
        <p:nvSpPr>
          <p:cNvPr id="112" name="Google Shape;112;p21"/>
          <p:cNvSpPr txBox="1"/>
          <p:nvPr/>
        </p:nvSpPr>
        <p:spPr>
          <a:xfrm>
            <a:off x="561000" y="428225"/>
            <a:ext cx="7900948"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de-DE" sz="2300" b="1" dirty="0" err="1">
                <a:solidFill>
                  <a:srgbClr val="2DC5FA"/>
                </a:solidFill>
                <a:latin typeface="Poppins"/>
                <a:ea typeface="Poppins"/>
                <a:cs typeface="Poppins"/>
                <a:sym typeface="Poppins"/>
              </a:rPr>
              <a:t>Map</a:t>
            </a:r>
            <a:r>
              <a:rPr lang="de-DE" sz="2300" b="1" dirty="0">
                <a:solidFill>
                  <a:srgbClr val="2DC5FA"/>
                </a:solidFill>
                <a:latin typeface="Poppins"/>
                <a:ea typeface="Poppins"/>
                <a:cs typeface="Poppins"/>
                <a:sym typeface="Poppins"/>
              </a:rPr>
              <a:t> </a:t>
            </a:r>
            <a:r>
              <a:rPr lang="de-DE" sz="2300" b="1" dirty="0" err="1">
                <a:solidFill>
                  <a:srgbClr val="2DC5FA"/>
                </a:solidFill>
                <a:latin typeface="Poppins"/>
                <a:ea typeface="Poppins"/>
                <a:cs typeface="Poppins"/>
                <a:sym typeface="Poppins"/>
              </a:rPr>
              <a:t>creation</a:t>
            </a:r>
            <a:endParaRPr sz="2300" b="1" dirty="0">
              <a:solidFill>
                <a:srgbClr val="2DC5FA"/>
              </a:solidFill>
              <a:latin typeface="Poppins"/>
              <a:ea typeface="Poppins"/>
              <a:cs typeface="Poppins"/>
              <a:sym typeface="Poppins"/>
            </a:endParaRPr>
          </a:p>
        </p:txBody>
      </p:sp>
      <p:sp>
        <p:nvSpPr>
          <p:cNvPr id="11" name="TextBox 10">
            <a:extLst>
              <a:ext uri="{FF2B5EF4-FFF2-40B4-BE49-F238E27FC236}">
                <a16:creationId xmlns:a16="http://schemas.microsoft.com/office/drawing/2014/main" id="{173F2E3C-E4A7-B22B-DA61-4BD11C94B1DF}"/>
              </a:ext>
            </a:extLst>
          </p:cNvPr>
          <p:cNvSpPr txBox="1"/>
          <p:nvPr/>
        </p:nvSpPr>
        <p:spPr>
          <a:xfrm>
            <a:off x="561000" y="829063"/>
            <a:ext cx="8245721" cy="523220"/>
          </a:xfrm>
          <a:prstGeom prst="rect">
            <a:avLst/>
          </a:prstGeom>
          <a:noFill/>
        </p:spPr>
        <p:txBody>
          <a:bodyPr wrap="square" rtlCol="0">
            <a:spAutoFit/>
          </a:bodyPr>
          <a:lstStyle/>
          <a:p>
            <a:pPr marL="285750" indent="-285750">
              <a:buFont typeface="Arial" panose="020B0604020202020204" pitchFamily="34" charset="0"/>
              <a:buChar char="•"/>
            </a:pPr>
            <a:r>
              <a:rPr lang="en-GB" dirty="0"/>
              <a:t>DBSCAN </a:t>
            </a:r>
            <a:r>
              <a:rPr lang="en-GB" dirty="0">
                <a:sym typeface="Wingdings" panose="05000000000000000000" pitchFamily="2" charset="2"/>
              </a:rPr>
              <a:t> best model taking into account metrics and a realistic number of clusters</a:t>
            </a:r>
          </a:p>
          <a:p>
            <a:pPr marL="285750" indent="-285750">
              <a:buFont typeface="Arial" panose="020B0604020202020204" pitchFamily="34" charset="0"/>
              <a:buChar char="•"/>
            </a:pPr>
            <a:r>
              <a:rPr lang="en-GB" dirty="0">
                <a:sym typeface="Wingdings" panose="05000000000000000000" pitchFamily="2" charset="2"/>
              </a:rPr>
              <a:t>Continued creating a map using folium in </a:t>
            </a:r>
            <a:r>
              <a:rPr lang="en-GB" dirty="0" err="1">
                <a:sym typeface="Wingdings" panose="05000000000000000000" pitchFamily="2" charset="2"/>
              </a:rPr>
              <a:t>jupyter</a:t>
            </a:r>
            <a:r>
              <a:rPr lang="en-GB" dirty="0">
                <a:sym typeface="Wingdings" panose="05000000000000000000" pitchFamily="2" charset="2"/>
              </a:rPr>
              <a:t> notebook</a:t>
            </a:r>
            <a:endParaRPr lang="en-GB" dirty="0"/>
          </a:p>
        </p:txBody>
      </p:sp>
      <p:pic>
        <p:nvPicPr>
          <p:cNvPr id="3" name="Picture 2">
            <a:extLst>
              <a:ext uri="{FF2B5EF4-FFF2-40B4-BE49-F238E27FC236}">
                <a16:creationId xmlns:a16="http://schemas.microsoft.com/office/drawing/2014/main" id="{4915ECEC-3426-3CFE-55D0-B1A4C52F0C65}"/>
              </a:ext>
            </a:extLst>
          </p:cNvPr>
          <p:cNvPicPr>
            <a:picLocks noChangeAspect="1"/>
          </p:cNvPicPr>
          <p:nvPr/>
        </p:nvPicPr>
        <p:blipFill>
          <a:blip r:embed="rId4"/>
          <a:stretch>
            <a:fillRect/>
          </a:stretch>
        </p:blipFill>
        <p:spPr>
          <a:xfrm>
            <a:off x="2259315" y="1413837"/>
            <a:ext cx="4291027" cy="3034991"/>
          </a:xfrm>
          <a:prstGeom prst="rect">
            <a:avLst/>
          </a:prstGeom>
        </p:spPr>
      </p:pic>
      <p:grpSp>
        <p:nvGrpSpPr>
          <p:cNvPr id="7" name="Group 6">
            <a:extLst>
              <a:ext uri="{FF2B5EF4-FFF2-40B4-BE49-F238E27FC236}">
                <a16:creationId xmlns:a16="http://schemas.microsoft.com/office/drawing/2014/main" id="{B9B7A4CF-E5AF-A6EB-EBFF-B315CEC6E78E}"/>
              </a:ext>
            </a:extLst>
          </p:cNvPr>
          <p:cNvGrpSpPr/>
          <p:nvPr/>
        </p:nvGrpSpPr>
        <p:grpSpPr>
          <a:xfrm>
            <a:off x="3468096" y="2680467"/>
            <a:ext cx="1831680" cy="792360"/>
            <a:chOff x="3468096" y="2680467"/>
            <a:chExt cx="1831680" cy="792360"/>
          </a:xfrm>
        </p:grpSpPr>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BD2EA399-AD39-633D-A4E6-6AD232A236AB}"/>
                    </a:ext>
                  </a:extLst>
                </p14:cNvPr>
                <p14:cNvContentPartPr/>
                <p14:nvPr/>
              </p14:nvContentPartPr>
              <p14:xfrm>
                <a:off x="3468096" y="2889987"/>
                <a:ext cx="560880" cy="408240"/>
              </p14:xfrm>
            </p:contentPart>
          </mc:Choice>
          <mc:Fallback>
            <p:pic>
              <p:nvPicPr>
                <p:cNvPr id="4" name="Ink 3">
                  <a:extLst>
                    <a:ext uri="{FF2B5EF4-FFF2-40B4-BE49-F238E27FC236}">
                      <a16:creationId xmlns:a16="http://schemas.microsoft.com/office/drawing/2014/main" id="{BD2EA399-AD39-633D-A4E6-6AD232A236AB}"/>
                    </a:ext>
                  </a:extLst>
                </p:cNvPr>
                <p:cNvPicPr/>
                <p:nvPr/>
              </p:nvPicPr>
              <p:blipFill>
                <a:blip r:embed="rId6"/>
                <a:stretch>
                  <a:fillRect/>
                </a:stretch>
              </p:blipFill>
              <p:spPr>
                <a:xfrm>
                  <a:off x="3459096" y="2880987"/>
                  <a:ext cx="578520" cy="4258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 name="Ink 4">
                  <a:extLst>
                    <a:ext uri="{FF2B5EF4-FFF2-40B4-BE49-F238E27FC236}">
                      <a16:creationId xmlns:a16="http://schemas.microsoft.com/office/drawing/2014/main" id="{B31F6DB8-AEED-B6DE-3809-392451A9BD2B}"/>
                    </a:ext>
                  </a:extLst>
                </p14:cNvPr>
                <p14:cNvContentPartPr/>
                <p14:nvPr/>
              </p14:nvContentPartPr>
              <p14:xfrm>
                <a:off x="4748616" y="3056307"/>
                <a:ext cx="551160" cy="416520"/>
              </p14:xfrm>
            </p:contentPart>
          </mc:Choice>
          <mc:Fallback>
            <p:pic>
              <p:nvPicPr>
                <p:cNvPr id="5" name="Ink 4">
                  <a:extLst>
                    <a:ext uri="{FF2B5EF4-FFF2-40B4-BE49-F238E27FC236}">
                      <a16:creationId xmlns:a16="http://schemas.microsoft.com/office/drawing/2014/main" id="{B31F6DB8-AEED-B6DE-3809-392451A9BD2B}"/>
                    </a:ext>
                  </a:extLst>
                </p:cNvPr>
                <p:cNvPicPr/>
                <p:nvPr/>
              </p:nvPicPr>
              <p:blipFill>
                <a:blip r:embed="rId8"/>
                <a:stretch>
                  <a:fillRect/>
                </a:stretch>
              </p:blipFill>
              <p:spPr>
                <a:xfrm>
                  <a:off x="4739976" y="3047307"/>
                  <a:ext cx="568800" cy="4341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6" name="Ink 5">
                  <a:extLst>
                    <a:ext uri="{FF2B5EF4-FFF2-40B4-BE49-F238E27FC236}">
                      <a16:creationId xmlns:a16="http://schemas.microsoft.com/office/drawing/2014/main" id="{A65DC21A-9F5A-EA74-D653-BE0E9E6FF15A}"/>
                    </a:ext>
                  </a:extLst>
                </p14:cNvPr>
                <p14:cNvContentPartPr/>
                <p14:nvPr/>
              </p14:nvContentPartPr>
              <p14:xfrm>
                <a:off x="4523976" y="2680467"/>
                <a:ext cx="419040" cy="278640"/>
              </p14:xfrm>
            </p:contentPart>
          </mc:Choice>
          <mc:Fallback>
            <p:pic>
              <p:nvPicPr>
                <p:cNvPr id="6" name="Ink 5">
                  <a:extLst>
                    <a:ext uri="{FF2B5EF4-FFF2-40B4-BE49-F238E27FC236}">
                      <a16:creationId xmlns:a16="http://schemas.microsoft.com/office/drawing/2014/main" id="{A65DC21A-9F5A-EA74-D653-BE0E9E6FF15A}"/>
                    </a:ext>
                  </a:extLst>
                </p:cNvPr>
                <p:cNvPicPr/>
                <p:nvPr/>
              </p:nvPicPr>
              <p:blipFill>
                <a:blip r:embed="rId10"/>
                <a:stretch>
                  <a:fillRect/>
                </a:stretch>
              </p:blipFill>
              <p:spPr>
                <a:xfrm>
                  <a:off x="4515336" y="2671467"/>
                  <a:ext cx="436680" cy="296280"/>
                </a:xfrm>
                <a:prstGeom prst="rect">
                  <a:avLst/>
                </a:prstGeom>
              </p:spPr>
            </p:pic>
          </mc:Fallback>
        </mc:AlternateContent>
      </p:grpSp>
    </p:spTree>
    <p:extLst>
      <p:ext uri="{BB962C8B-B14F-4D97-AF65-F5344CB8AC3E}">
        <p14:creationId xmlns:p14="http://schemas.microsoft.com/office/powerpoint/2010/main" val="3382062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
        <p:cNvGrpSpPr/>
        <p:nvPr/>
      </p:nvGrpSpPr>
      <p:grpSpPr>
        <a:xfrm>
          <a:off x="0" y="0"/>
          <a:ext cx="0" cy="0"/>
          <a:chOff x="0" y="0"/>
          <a:chExt cx="0" cy="0"/>
        </a:xfrm>
      </p:grpSpPr>
      <p:sp>
        <p:nvSpPr>
          <p:cNvPr id="112" name="Google Shape;112;p21"/>
          <p:cNvSpPr txBox="1"/>
          <p:nvPr/>
        </p:nvSpPr>
        <p:spPr>
          <a:xfrm>
            <a:off x="561000" y="428225"/>
            <a:ext cx="7900948"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de-DE" sz="2300" b="1" dirty="0" err="1">
                <a:solidFill>
                  <a:srgbClr val="2DC5FA"/>
                </a:solidFill>
                <a:latin typeface="Poppins"/>
                <a:ea typeface="Poppins"/>
                <a:cs typeface="Poppins"/>
                <a:sym typeface="Poppins"/>
              </a:rPr>
              <a:t>Map</a:t>
            </a:r>
            <a:r>
              <a:rPr lang="de-DE" sz="2300" b="1" dirty="0">
                <a:solidFill>
                  <a:srgbClr val="2DC5FA"/>
                </a:solidFill>
                <a:latin typeface="Poppins"/>
                <a:ea typeface="Poppins"/>
                <a:cs typeface="Poppins"/>
                <a:sym typeface="Poppins"/>
              </a:rPr>
              <a:t> </a:t>
            </a:r>
            <a:r>
              <a:rPr lang="de-DE" sz="2300" b="1" dirty="0" err="1">
                <a:solidFill>
                  <a:srgbClr val="2DC5FA"/>
                </a:solidFill>
                <a:latin typeface="Poppins"/>
                <a:ea typeface="Poppins"/>
                <a:cs typeface="Poppins"/>
                <a:sym typeface="Poppins"/>
              </a:rPr>
              <a:t>Improvement</a:t>
            </a:r>
            <a:endParaRPr sz="2300" b="1" dirty="0">
              <a:solidFill>
                <a:srgbClr val="2DC5FA"/>
              </a:solidFill>
              <a:latin typeface="Poppins"/>
              <a:ea typeface="Poppins"/>
              <a:cs typeface="Poppins"/>
              <a:sym typeface="Poppins"/>
            </a:endParaRPr>
          </a:p>
        </p:txBody>
      </p:sp>
      <p:sp>
        <p:nvSpPr>
          <p:cNvPr id="11" name="TextBox 10">
            <a:extLst>
              <a:ext uri="{FF2B5EF4-FFF2-40B4-BE49-F238E27FC236}">
                <a16:creationId xmlns:a16="http://schemas.microsoft.com/office/drawing/2014/main" id="{173F2E3C-E4A7-B22B-DA61-4BD11C94B1DF}"/>
              </a:ext>
            </a:extLst>
          </p:cNvPr>
          <p:cNvSpPr txBox="1"/>
          <p:nvPr/>
        </p:nvSpPr>
        <p:spPr>
          <a:xfrm>
            <a:off x="561000" y="829063"/>
            <a:ext cx="8245721" cy="3108543"/>
          </a:xfrm>
          <a:prstGeom prst="rect">
            <a:avLst/>
          </a:prstGeom>
          <a:noFill/>
        </p:spPr>
        <p:txBody>
          <a:bodyPr wrap="square" rtlCol="0">
            <a:spAutoFit/>
          </a:bodyPr>
          <a:lstStyle/>
          <a:p>
            <a:pPr marL="285750" indent="-285750">
              <a:buFont typeface="Arial" panose="020B0604020202020204" pitchFamily="34" charset="0"/>
              <a:buChar char="•"/>
            </a:pPr>
            <a:r>
              <a:rPr lang="en-GB" dirty="0"/>
              <a:t>Gives us 4 very clearly separated areas, gives us some </a:t>
            </a:r>
            <a:r>
              <a:rPr lang="en-GB" dirty="0" err="1"/>
              <a:t>elpful</a:t>
            </a:r>
            <a:r>
              <a:rPr lang="en-GB" dirty="0"/>
              <a:t> information, no necessity of driving around outside these clusters</a:t>
            </a:r>
          </a:p>
          <a:p>
            <a:r>
              <a:rPr lang="en-GB" dirty="0"/>
              <a:t>BUT!!</a:t>
            </a:r>
          </a:p>
          <a:p>
            <a:pPr marL="285750" indent="-285750">
              <a:buFont typeface="Arial" panose="020B0604020202020204" pitchFamily="34" charset="0"/>
              <a:buChar char="•"/>
            </a:pPr>
            <a:r>
              <a:rPr lang="en-GB" dirty="0"/>
              <a:t>Still a very big cluster in the middle of the city, no real conclusion regarding business case, wants new York, especially centre to be divided in multiple areas to assign Ubers to certain areas and their centres in stead of cursing through city aimless</a:t>
            </a:r>
          </a:p>
          <a:p>
            <a:endParaRPr lang="en-GB" dirty="0"/>
          </a:p>
          <a:p>
            <a:pPr marL="285750" indent="-285750">
              <a:buFont typeface="Arial" panose="020B0604020202020204" pitchFamily="34" charset="0"/>
              <a:buChar char="•"/>
            </a:pPr>
            <a:r>
              <a:rPr lang="en-GB" dirty="0"/>
              <a:t>Selected all rows with cluster Manhattan</a:t>
            </a:r>
          </a:p>
          <a:p>
            <a:pPr marL="285750" indent="-285750">
              <a:buFont typeface="Arial" panose="020B0604020202020204" pitchFamily="34" charset="0"/>
              <a:buChar char="•"/>
            </a:pPr>
            <a:r>
              <a:rPr lang="en-GB" dirty="0"/>
              <a:t>Performed another supervised learning model</a:t>
            </a:r>
          </a:p>
          <a:p>
            <a:pPr marL="285750" indent="-285750">
              <a:buFont typeface="Arial" panose="020B0604020202020204" pitchFamily="34" charset="0"/>
              <a:buChar char="•"/>
            </a:pPr>
            <a:r>
              <a:rPr lang="en-GB" dirty="0"/>
              <a:t>Used KMEANS, trying multiple different number of clusters and checked metrics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Decided on what model to use</a:t>
            </a:r>
          </a:p>
          <a:p>
            <a:r>
              <a:rPr lang="en-GB" dirty="0">
                <a:sym typeface="Wingdings" panose="05000000000000000000" pitchFamily="2" charset="2"/>
              </a:rPr>
              <a:t> Especially based on equal frequency per </a:t>
            </a:r>
            <a:r>
              <a:rPr lang="en-GB" dirty="0" err="1">
                <a:sym typeface="Wingdings" panose="05000000000000000000" pitchFamily="2" charset="2"/>
              </a:rPr>
              <a:t>clster</a:t>
            </a:r>
            <a:r>
              <a:rPr lang="en-GB" dirty="0">
                <a:sym typeface="Wingdings" panose="05000000000000000000" pitchFamily="2" charset="2"/>
              </a:rPr>
              <a:t> to have good definable areas that drivers can be assigned to</a:t>
            </a:r>
            <a:endParaRPr lang="en-GB" dirty="0"/>
          </a:p>
        </p:txBody>
      </p:sp>
    </p:spTree>
    <p:extLst>
      <p:ext uri="{BB962C8B-B14F-4D97-AF65-F5344CB8AC3E}">
        <p14:creationId xmlns:p14="http://schemas.microsoft.com/office/powerpoint/2010/main" val="2831809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
        <p:cNvGrpSpPr/>
        <p:nvPr/>
      </p:nvGrpSpPr>
      <p:grpSpPr>
        <a:xfrm>
          <a:off x="0" y="0"/>
          <a:ext cx="0" cy="0"/>
          <a:chOff x="0" y="0"/>
          <a:chExt cx="0" cy="0"/>
        </a:xfrm>
      </p:grpSpPr>
      <p:sp>
        <p:nvSpPr>
          <p:cNvPr id="112" name="Google Shape;112;p21"/>
          <p:cNvSpPr txBox="1"/>
          <p:nvPr/>
        </p:nvSpPr>
        <p:spPr>
          <a:xfrm>
            <a:off x="561000" y="428225"/>
            <a:ext cx="7900948"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de-DE" sz="2300" b="1" dirty="0" err="1">
                <a:solidFill>
                  <a:srgbClr val="2DC5FA"/>
                </a:solidFill>
                <a:latin typeface="Poppins"/>
                <a:ea typeface="Poppins"/>
                <a:cs typeface="Poppins"/>
                <a:sym typeface="Poppins"/>
              </a:rPr>
              <a:t>Map</a:t>
            </a:r>
            <a:r>
              <a:rPr lang="de-DE" sz="2300" b="1" dirty="0">
                <a:solidFill>
                  <a:srgbClr val="2DC5FA"/>
                </a:solidFill>
                <a:latin typeface="Poppins"/>
                <a:ea typeface="Poppins"/>
                <a:cs typeface="Poppins"/>
                <a:sym typeface="Poppins"/>
              </a:rPr>
              <a:t> </a:t>
            </a:r>
            <a:r>
              <a:rPr lang="de-DE" sz="2300" b="1" dirty="0" err="1">
                <a:solidFill>
                  <a:srgbClr val="2DC5FA"/>
                </a:solidFill>
                <a:latin typeface="Poppins"/>
                <a:ea typeface="Poppins"/>
                <a:cs typeface="Poppins"/>
                <a:sym typeface="Poppins"/>
              </a:rPr>
              <a:t>Improvement</a:t>
            </a:r>
            <a:endParaRPr sz="2300" b="1" dirty="0">
              <a:solidFill>
                <a:srgbClr val="2DC5FA"/>
              </a:solidFill>
              <a:latin typeface="Poppins"/>
              <a:ea typeface="Poppins"/>
              <a:cs typeface="Poppins"/>
              <a:sym typeface="Poppins"/>
            </a:endParaRPr>
          </a:p>
        </p:txBody>
      </p:sp>
      <p:sp>
        <p:nvSpPr>
          <p:cNvPr id="11" name="TextBox 10">
            <a:extLst>
              <a:ext uri="{FF2B5EF4-FFF2-40B4-BE49-F238E27FC236}">
                <a16:creationId xmlns:a16="http://schemas.microsoft.com/office/drawing/2014/main" id="{173F2E3C-E4A7-B22B-DA61-4BD11C94B1DF}"/>
              </a:ext>
            </a:extLst>
          </p:cNvPr>
          <p:cNvSpPr txBox="1"/>
          <p:nvPr/>
        </p:nvSpPr>
        <p:spPr>
          <a:xfrm>
            <a:off x="561000" y="829063"/>
            <a:ext cx="8245721" cy="954107"/>
          </a:xfrm>
          <a:prstGeom prst="rect">
            <a:avLst/>
          </a:prstGeom>
          <a:noFill/>
        </p:spPr>
        <p:txBody>
          <a:bodyPr wrap="square" rtlCol="0">
            <a:spAutoFit/>
          </a:bodyPr>
          <a:lstStyle/>
          <a:p>
            <a:pPr marL="285750" indent="-285750">
              <a:buFont typeface="Arial" panose="020B0604020202020204" pitchFamily="34" charset="0"/>
              <a:buChar char="•"/>
            </a:pPr>
            <a:r>
              <a:rPr lang="en-GB" dirty="0"/>
              <a:t>After applying model </a:t>
            </a:r>
            <a:r>
              <a:rPr lang="en-GB" dirty="0">
                <a:sym typeface="Wingdings" panose="05000000000000000000" pitchFamily="2" charset="2"/>
              </a:rPr>
              <a:t> added new labels and mapped the city centre clusters</a:t>
            </a:r>
          </a:p>
          <a:p>
            <a:pPr marL="285750" indent="-285750">
              <a:buFont typeface="Arial" panose="020B0604020202020204" pitchFamily="34" charset="0"/>
              <a:buChar char="•"/>
            </a:pPr>
            <a:r>
              <a:rPr lang="en-GB" dirty="0">
                <a:sym typeface="Wingdings" panose="05000000000000000000" pitchFamily="2" charset="2"/>
              </a:rPr>
              <a:t>Nicely divided structured clusters  the results we want</a:t>
            </a:r>
          </a:p>
          <a:p>
            <a:pPr marL="285750" indent="-285750">
              <a:buFont typeface="Arial" panose="020B0604020202020204" pitchFamily="34" charset="0"/>
              <a:buChar char="•"/>
            </a:pPr>
            <a:r>
              <a:rPr lang="en-GB" dirty="0">
                <a:sym typeface="Wingdings" panose="05000000000000000000" pitchFamily="2" charset="2"/>
              </a:rPr>
              <a:t>Example map for cluster distribution on a Thursday</a:t>
            </a:r>
          </a:p>
          <a:p>
            <a:pPr marL="285750" indent="-285750">
              <a:buFont typeface="Arial" panose="020B0604020202020204" pitchFamily="34" charset="0"/>
              <a:buChar char="•"/>
            </a:pPr>
            <a:r>
              <a:rPr lang="en-GB" dirty="0">
                <a:sym typeface="Wingdings" panose="05000000000000000000" pitchFamily="2" charset="2"/>
              </a:rPr>
              <a:t>Wrote another function giving option to also view distribution by day time</a:t>
            </a:r>
          </a:p>
        </p:txBody>
      </p:sp>
      <p:pic>
        <p:nvPicPr>
          <p:cNvPr id="3" name="Picture 2">
            <a:extLst>
              <a:ext uri="{FF2B5EF4-FFF2-40B4-BE49-F238E27FC236}">
                <a16:creationId xmlns:a16="http://schemas.microsoft.com/office/drawing/2014/main" id="{0BBF1905-E2A7-A93F-F835-61E63A8A2E42}"/>
              </a:ext>
            </a:extLst>
          </p:cNvPr>
          <p:cNvPicPr>
            <a:picLocks noChangeAspect="1"/>
          </p:cNvPicPr>
          <p:nvPr/>
        </p:nvPicPr>
        <p:blipFill>
          <a:blip r:embed="rId4"/>
          <a:stretch>
            <a:fillRect/>
          </a:stretch>
        </p:blipFill>
        <p:spPr>
          <a:xfrm>
            <a:off x="2631721" y="1860502"/>
            <a:ext cx="3880557" cy="2762957"/>
          </a:xfrm>
          <a:prstGeom prst="rect">
            <a:avLst/>
          </a:prstGeom>
        </p:spPr>
      </p:pic>
    </p:spTree>
    <p:extLst>
      <p:ext uri="{BB962C8B-B14F-4D97-AF65-F5344CB8AC3E}">
        <p14:creationId xmlns:p14="http://schemas.microsoft.com/office/powerpoint/2010/main" val="270260060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506</Words>
  <Application>Microsoft Office PowerPoint</Application>
  <PresentationFormat>On-screen Show (16:9)</PresentationFormat>
  <Paragraphs>100</Paragraphs>
  <Slides>11</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Bookman Old Style</vt:lpstr>
      <vt:lpstr>Poppins Medium</vt:lpstr>
      <vt:lpstr>Libre Franklin</vt:lpstr>
      <vt:lpstr>Helvetica Neue</vt:lpstr>
      <vt:lpstr>Arial</vt:lpstr>
      <vt:lpstr>Helvetica Neue Light</vt:lpstr>
      <vt:lpstr>Wingdings</vt:lpstr>
      <vt:lpstr>Poppins</vt:lpstr>
      <vt:lpstr>Calibri</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Ferdinand Leube</cp:lastModifiedBy>
  <cp:revision>25</cp:revision>
  <dcterms:modified xsi:type="dcterms:W3CDTF">2022-07-03T22:44:37Z</dcterms:modified>
</cp:coreProperties>
</file>